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 id="2147483661" r:id="rId7"/>
  </p:sldMasterIdLst>
  <p:notesMasterIdLst>
    <p:notesMasterId r:id="rId15"/>
  </p:notesMasterIdLst>
  <p:handoutMasterIdLst>
    <p:handoutMasterId r:id="rId16"/>
  </p:handoutMasterIdLst>
  <p:sldIdLst>
    <p:sldId id="261" r:id="rId8"/>
    <p:sldId id="262" r:id="rId9"/>
    <p:sldId id="263" r:id="rId10"/>
    <p:sldId id="257" r:id="rId11"/>
    <p:sldId id="264" r:id="rId12"/>
    <p:sldId id="260" r:id="rId13"/>
    <p:sldId id="265" r:id="rId1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54" autoAdjust="0"/>
    <p:restoredTop sz="94660"/>
  </p:normalViewPr>
  <p:slideViewPr>
    <p:cSldViewPr snapToGrid="0">
      <p:cViewPr varScale="1">
        <p:scale>
          <a:sx n="81" d="100"/>
          <a:sy n="81" d="100"/>
        </p:scale>
        <p:origin x="1224" y="6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238678B-1B4D-4652-BA39-60FAA2406C67}" type="datetimeFigureOut">
              <a:rPr lang="fi-FI" smtClean="0"/>
              <a:pPr/>
              <a:t>26.5.2020</a:t>
            </a:fld>
            <a:endParaRPr lang="fi-FI"/>
          </a:p>
        </p:txBody>
      </p:sp>
      <p:sp>
        <p:nvSpPr>
          <p:cNvPr id="4" name="Alatunnisteen paikkamerk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5C1D27-33AE-48B6-8533-0AD83FE590F6}" type="slidenum">
              <a:rPr lang="fi-FI" smtClean="0"/>
              <a:pPr/>
              <a:t>‹#›</a:t>
            </a:fld>
            <a:endParaRPr lang="fi-FI"/>
          </a:p>
        </p:txBody>
      </p:sp>
    </p:spTree>
    <p:extLst>
      <p:ext uri="{BB962C8B-B14F-4D97-AF65-F5344CB8AC3E}">
        <p14:creationId xmlns:p14="http://schemas.microsoft.com/office/powerpoint/2010/main" val="256168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5D6633-A21D-41F6-9DCA-55C2031F52E3}" type="datetimeFigureOut">
              <a:rPr lang="fi-FI" smtClean="0"/>
              <a:pPr/>
              <a:t>26.5.2020</a:t>
            </a:fld>
            <a:endParaRPr lang="fi-FI"/>
          </a:p>
        </p:txBody>
      </p:sp>
      <p:sp>
        <p:nvSpPr>
          <p:cNvPr id="4" name="Dian kuvan paikkamerkki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E1084E-A856-495C-B990-28A3E30098E6}" type="slidenum">
              <a:rPr lang="fi-FI" smtClean="0"/>
              <a:pPr/>
              <a:t>‹#›</a:t>
            </a:fld>
            <a:endParaRPr lang="fi-FI"/>
          </a:p>
        </p:txBody>
      </p:sp>
    </p:spTree>
    <p:extLst>
      <p:ext uri="{BB962C8B-B14F-4D97-AF65-F5344CB8AC3E}">
        <p14:creationId xmlns:p14="http://schemas.microsoft.com/office/powerpoint/2010/main" val="1429061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e_title_slide">
    <p:spTree>
      <p:nvGrpSpPr>
        <p:cNvPr id="1" name=""/>
        <p:cNvGrpSpPr/>
        <p:nvPr/>
      </p:nvGrpSpPr>
      <p:grpSpPr>
        <a:xfrm>
          <a:off x="0" y="0"/>
          <a:ext cx="0" cy="0"/>
          <a:chOff x="0" y="0"/>
          <a:chExt cx="0" cy="0"/>
        </a:xfrm>
      </p:grpSpPr>
      <p:pic>
        <p:nvPicPr>
          <p:cNvPr id="10"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14113" y="566"/>
            <a:ext cx="4077887" cy="6857434"/>
          </a:xfrm>
          <a:prstGeom prst="rect">
            <a:avLst/>
          </a:prstGeom>
        </p:spPr>
      </p:pic>
      <p:sp>
        <p:nvSpPr>
          <p:cNvPr id="2" name="Otsikko 1"/>
          <p:cNvSpPr>
            <a:spLocks noGrp="1"/>
          </p:cNvSpPr>
          <p:nvPr>
            <p:ph type="ctrTitle"/>
          </p:nvPr>
        </p:nvSpPr>
        <p:spPr>
          <a:xfrm>
            <a:off x="1274507" y="2708920"/>
            <a:ext cx="7701813" cy="1533018"/>
          </a:xfrm>
        </p:spPr>
        <p:txBody>
          <a:bodyPr>
            <a:noAutofit/>
          </a:bodyPr>
          <a:lstStyle>
            <a:lvl1pPr algn="l">
              <a:lnSpc>
                <a:spcPct val="100000"/>
              </a:lnSpc>
              <a:defRPr sz="3600" b="0"/>
            </a:lvl1pPr>
          </a:lstStyle>
          <a:p>
            <a:r>
              <a:rPr lang="fi-FI"/>
              <a:t>Muokkaa ots. perustyyl. napsautt.</a:t>
            </a:r>
          </a:p>
        </p:txBody>
      </p:sp>
      <p:sp>
        <p:nvSpPr>
          <p:cNvPr id="3" name="Alaotsikko 2"/>
          <p:cNvSpPr>
            <a:spLocks noGrp="1"/>
          </p:cNvSpPr>
          <p:nvPr>
            <p:ph type="subTitle" idx="1"/>
          </p:nvPr>
        </p:nvSpPr>
        <p:spPr>
          <a:xfrm>
            <a:off x="1274507" y="4365104"/>
            <a:ext cx="7701813" cy="720080"/>
          </a:xfrm>
        </p:spPr>
        <p:txBody>
          <a:bodyPr>
            <a:no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p>
        </p:txBody>
      </p:sp>
      <p:sp>
        <p:nvSpPr>
          <p:cNvPr id="4" name="Päivämäärän paikkamerkki 3"/>
          <p:cNvSpPr>
            <a:spLocks noGrp="1"/>
          </p:cNvSpPr>
          <p:nvPr>
            <p:ph type="dt" sz="half" idx="10"/>
          </p:nvPr>
        </p:nvSpPr>
        <p:spPr/>
        <p:txBody>
          <a:bodyPr/>
          <a:lstStyle/>
          <a:p>
            <a:r>
              <a:rPr lang="fi-FI"/>
              <a:t>22.5.2020</a:t>
            </a:r>
          </a:p>
        </p:txBody>
      </p:sp>
      <p:sp>
        <p:nvSpPr>
          <p:cNvPr id="5" name="Alatunnisteen paikkamerkki 4"/>
          <p:cNvSpPr>
            <a:spLocks noGrp="1"/>
          </p:cNvSpPr>
          <p:nvPr>
            <p:ph type="ftr" sz="quarter" idx="11"/>
          </p:nvPr>
        </p:nvSpPr>
        <p:spPr>
          <a:xfrm>
            <a:off x="2619243" y="6545238"/>
            <a:ext cx="5636998" cy="196131"/>
          </a:xfrm>
        </p:spPr>
        <p:txBody>
          <a:bodyPr/>
          <a:lstStyle/>
          <a:p>
            <a:r>
              <a:rPr lang="fi-FI"/>
              <a:t> </a:t>
            </a:r>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pic>
        <p:nvPicPr>
          <p:cNvPr id="11" name="Kuv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1582" y="668181"/>
            <a:ext cx="4468589" cy="1608691"/>
          </a:xfrm>
          <a:prstGeom prst="rect">
            <a:avLst/>
          </a:prstGeom>
        </p:spPr>
      </p:pic>
    </p:spTree>
    <p:extLst>
      <p:ext uri="{BB962C8B-B14F-4D97-AF65-F5344CB8AC3E}">
        <p14:creationId xmlns:p14="http://schemas.microsoft.com/office/powerpoint/2010/main" val="1562618174"/>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Otsikko ja sisältö">
    <p:spTree>
      <p:nvGrpSpPr>
        <p:cNvPr id="1" name=""/>
        <p:cNvGrpSpPr/>
        <p:nvPr/>
      </p:nvGrpSpPr>
      <p:grpSpPr>
        <a:xfrm>
          <a:off x="0" y="0"/>
          <a:ext cx="0" cy="0"/>
          <a:chOff x="0" y="0"/>
          <a:chExt cx="0" cy="0"/>
        </a:xfrm>
      </p:grpSpPr>
      <p:sp>
        <p:nvSpPr>
          <p:cNvPr id="9" name="Platshållare för sidfot 4"/>
          <p:cNvSpPr>
            <a:spLocks noGrp="1"/>
          </p:cNvSpPr>
          <p:nvPr>
            <p:ph type="ftr" sz="quarter" idx="14"/>
          </p:nvPr>
        </p:nvSpPr>
        <p:spPr>
          <a:xfrm>
            <a:off x="1091445" y="6376243"/>
            <a:ext cx="9325036" cy="365125"/>
          </a:xfrm>
        </p:spPr>
        <p:txBody>
          <a:bodyPr/>
          <a:lstStyle/>
          <a:p>
            <a:endParaRPr lang="fi-FI"/>
          </a:p>
        </p:txBody>
      </p:sp>
      <p:sp>
        <p:nvSpPr>
          <p:cNvPr id="8"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
        <p:nvSpPr>
          <p:cNvPr id="10" name="Otsikko 6"/>
          <p:cNvSpPr>
            <a:spLocks noGrp="1"/>
          </p:cNvSpPr>
          <p:nvPr>
            <p:ph type="title" hasCustomPrompt="1"/>
          </p:nvPr>
        </p:nvSpPr>
        <p:spPr>
          <a:xfrm>
            <a:off x="1091445" y="1278951"/>
            <a:ext cx="9325036" cy="642942"/>
          </a:xfrm>
          <a:prstGeom prst="rect">
            <a:avLst/>
          </a:prstGeom>
        </p:spPr>
        <p:txBody>
          <a:bodyPr/>
          <a:lstStyle>
            <a:lvl1pPr>
              <a:defRPr lang="fi-FI" sz="3000" dirty="0">
                <a:solidFill>
                  <a:schemeClr val="tx1"/>
                </a:solidFill>
              </a:defRPr>
            </a:lvl1pPr>
          </a:lstStyle>
          <a:p>
            <a:r>
              <a:rPr lang="fi-FI" noProof="0"/>
              <a:t>Lisää otsikko</a:t>
            </a:r>
            <a:endParaRPr lang="fi-FI"/>
          </a:p>
        </p:txBody>
      </p:sp>
      <p:sp>
        <p:nvSpPr>
          <p:cNvPr id="11" name="Tekstin paikkamerkki 16"/>
          <p:cNvSpPr>
            <a:spLocks noGrp="1"/>
          </p:cNvSpPr>
          <p:nvPr>
            <p:ph type="body" sz="quarter" idx="10"/>
          </p:nvPr>
        </p:nvSpPr>
        <p:spPr>
          <a:xfrm>
            <a:off x="1091444" y="2060848"/>
            <a:ext cx="9325037" cy="3937050"/>
          </a:xfrm>
          <a:prstGeom prst="rect">
            <a:avLst/>
          </a:prstGeom>
        </p:spPr>
        <p:txBody>
          <a:bodyPr/>
          <a:lstStyle>
            <a:lvl1pPr>
              <a:buClr>
                <a:schemeClr val="tx2"/>
              </a:buClr>
              <a:buFont typeface="Wingdings" pitchFamily="2" charset="2"/>
              <a:buChar char="§"/>
              <a:defRPr sz="2200" baseline="0">
                <a:solidFill>
                  <a:schemeClr val="tx1"/>
                </a:solidFill>
              </a:defRPr>
            </a:lvl1pPr>
            <a:lvl2pPr>
              <a:buNone/>
              <a:defRPr sz="2200"/>
            </a:lvl2pPr>
          </a:lstStyle>
          <a:p>
            <a:pPr lvl="0"/>
            <a:r>
              <a:rPr lang="fi-FI"/>
              <a:t>Muokkaa tekstin perustyylejä</a:t>
            </a:r>
          </a:p>
        </p:txBody>
      </p:sp>
    </p:spTree>
    <p:extLst>
      <p:ext uri="{BB962C8B-B14F-4D97-AF65-F5344CB8AC3E}">
        <p14:creationId xmlns:p14="http://schemas.microsoft.com/office/powerpoint/2010/main" val="884638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Otsikko ja sisältö hankelogoilla">
    <p:spTree>
      <p:nvGrpSpPr>
        <p:cNvPr id="1" name=""/>
        <p:cNvGrpSpPr/>
        <p:nvPr/>
      </p:nvGrpSpPr>
      <p:grpSpPr>
        <a:xfrm>
          <a:off x="0" y="0"/>
          <a:ext cx="0" cy="0"/>
          <a:chOff x="0" y="0"/>
          <a:chExt cx="0" cy="0"/>
        </a:xfrm>
      </p:grpSpPr>
      <p:sp>
        <p:nvSpPr>
          <p:cNvPr id="6" name="Otsikko 6"/>
          <p:cNvSpPr>
            <a:spLocks noGrp="1"/>
          </p:cNvSpPr>
          <p:nvPr>
            <p:ph type="title" hasCustomPrompt="1"/>
          </p:nvPr>
        </p:nvSpPr>
        <p:spPr>
          <a:xfrm>
            <a:off x="1091444" y="1268760"/>
            <a:ext cx="9330377" cy="642942"/>
          </a:xfrm>
          <a:prstGeom prst="rect">
            <a:avLst/>
          </a:prstGeom>
        </p:spPr>
        <p:txBody>
          <a:bodyPr/>
          <a:lstStyle>
            <a:lvl1pPr>
              <a:defRPr lang="fi-FI" sz="3000" dirty="0">
                <a:solidFill>
                  <a:schemeClr val="tx1"/>
                </a:solidFill>
              </a:defRPr>
            </a:lvl1pPr>
          </a:lstStyle>
          <a:p>
            <a:r>
              <a:rPr lang="fi-FI" noProof="0"/>
              <a:t>Lisää otsikko</a:t>
            </a:r>
            <a:endParaRPr lang="fi-FI"/>
          </a:p>
        </p:txBody>
      </p:sp>
      <p:sp>
        <p:nvSpPr>
          <p:cNvPr id="7" name="Tekstin paikkamerkki 16"/>
          <p:cNvSpPr>
            <a:spLocks noGrp="1"/>
          </p:cNvSpPr>
          <p:nvPr>
            <p:ph type="body" sz="quarter" idx="10"/>
          </p:nvPr>
        </p:nvSpPr>
        <p:spPr>
          <a:xfrm>
            <a:off x="1091444" y="2060848"/>
            <a:ext cx="9330377" cy="3937050"/>
          </a:xfrm>
          <a:prstGeom prst="rect">
            <a:avLst/>
          </a:prstGeom>
        </p:spPr>
        <p:txBody>
          <a:bodyPr/>
          <a:lstStyle>
            <a:lvl1pPr>
              <a:buClr>
                <a:schemeClr val="tx2"/>
              </a:buClr>
              <a:buFont typeface="Wingdings" pitchFamily="2" charset="2"/>
              <a:buChar char="§"/>
              <a:defRPr sz="2200" baseline="0">
                <a:solidFill>
                  <a:schemeClr val="tx1"/>
                </a:solidFill>
              </a:defRPr>
            </a:lvl1pPr>
            <a:lvl2pPr>
              <a:buNone/>
              <a:defRPr sz="2200"/>
            </a:lvl2pPr>
          </a:lstStyle>
          <a:p>
            <a:pPr lvl="0"/>
            <a:r>
              <a:rPr lang="fi-FI"/>
              <a:t>Muokkaa tekstin perustyylejä</a:t>
            </a:r>
          </a:p>
        </p:txBody>
      </p:sp>
      <p:sp>
        <p:nvSpPr>
          <p:cNvPr id="16" name="Platshållare för sidfot 4"/>
          <p:cNvSpPr>
            <a:spLocks noGrp="1"/>
          </p:cNvSpPr>
          <p:nvPr>
            <p:ph type="ftr" sz="quarter" idx="14"/>
          </p:nvPr>
        </p:nvSpPr>
        <p:spPr>
          <a:xfrm>
            <a:off x="1089268" y="6376243"/>
            <a:ext cx="9327212" cy="365125"/>
          </a:xfrm>
        </p:spPr>
        <p:txBody>
          <a:bodyPr/>
          <a:lstStyle/>
          <a:p>
            <a:endParaRPr lang="fi-FI"/>
          </a:p>
        </p:txBody>
      </p:sp>
      <p:sp>
        <p:nvSpPr>
          <p:cNvPr id="17"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pic>
        <p:nvPicPr>
          <p:cNvPr id="14" name="Kuva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0668509" y="134732"/>
            <a:ext cx="853081" cy="882000"/>
          </a:xfrm>
          <a:prstGeom prst="rect">
            <a:avLst/>
          </a:prstGeom>
          <a:noFill/>
          <a:ln w="9525">
            <a:noFill/>
            <a:miter lim="800000"/>
            <a:headEnd/>
            <a:tailEnd/>
          </a:ln>
        </p:spPr>
      </p:pic>
      <p:pic>
        <p:nvPicPr>
          <p:cNvPr id="15" name="Kuva 14" descr="VipuvoimaaEU_2014_2020_rgb.png"/>
          <p:cNvPicPr>
            <a:picLocks noChangeAspect="1"/>
          </p:cNvPicPr>
          <p:nvPr userDrawn="1"/>
        </p:nvPicPr>
        <p:blipFill>
          <a:blip r:embed="rId3" cstate="print"/>
          <a:stretch>
            <a:fillRect/>
          </a:stretch>
        </p:blipFill>
        <p:spPr>
          <a:xfrm>
            <a:off x="9480376" y="260648"/>
            <a:ext cx="1049332" cy="742796"/>
          </a:xfrm>
          <a:prstGeom prst="rect">
            <a:avLst/>
          </a:prstGeom>
        </p:spPr>
      </p:pic>
    </p:spTree>
    <p:extLst>
      <p:ext uri="{BB962C8B-B14F-4D97-AF65-F5344CB8AC3E}">
        <p14:creationId xmlns:p14="http://schemas.microsoft.com/office/powerpoint/2010/main" val="3581939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Otsikko ja sisältö_ilman logoa">
    <p:spTree>
      <p:nvGrpSpPr>
        <p:cNvPr id="1" name=""/>
        <p:cNvGrpSpPr/>
        <p:nvPr/>
      </p:nvGrpSpPr>
      <p:grpSpPr>
        <a:xfrm>
          <a:off x="0" y="0"/>
          <a:ext cx="0" cy="0"/>
          <a:chOff x="0" y="0"/>
          <a:chExt cx="0" cy="0"/>
        </a:xfrm>
      </p:grpSpPr>
      <p:sp>
        <p:nvSpPr>
          <p:cNvPr id="6" name="Otsikko 6"/>
          <p:cNvSpPr>
            <a:spLocks noGrp="1"/>
          </p:cNvSpPr>
          <p:nvPr>
            <p:ph type="title" hasCustomPrompt="1"/>
          </p:nvPr>
        </p:nvSpPr>
        <p:spPr>
          <a:xfrm>
            <a:off x="1091444" y="587655"/>
            <a:ext cx="9330377" cy="648072"/>
          </a:xfrm>
          <a:prstGeom prst="rect">
            <a:avLst/>
          </a:prstGeom>
        </p:spPr>
        <p:txBody>
          <a:bodyPr/>
          <a:lstStyle>
            <a:lvl1pPr>
              <a:defRPr sz="3000" baseline="0">
                <a:solidFill>
                  <a:schemeClr val="tx1"/>
                </a:solidFill>
              </a:defRPr>
            </a:lvl1pPr>
          </a:lstStyle>
          <a:p>
            <a:r>
              <a:rPr lang="fi-FI" noProof="0"/>
              <a:t>Lisää otsikko</a:t>
            </a:r>
            <a:endParaRPr lang="fi-FI"/>
          </a:p>
        </p:txBody>
      </p:sp>
      <p:sp>
        <p:nvSpPr>
          <p:cNvPr id="7" name="Tekstin paikkamerkki 16"/>
          <p:cNvSpPr>
            <a:spLocks noGrp="1"/>
          </p:cNvSpPr>
          <p:nvPr>
            <p:ph type="body" sz="quarter" idx="10"/>
          </p:nvPr>
        </p:nvSpPr>
        <p:spPr>
          <a:xfrm>
            <a:off x="1091444" y="1547289"/>
            <a:ext cx="9330377" cy="4536504"/>
          </a:xfrm>
          <a:prstGeom prst="rect">
            <a:avLst/>
          </a:prstGeom>
        </p:spPr>
        <p:txBody>
          <a:bodyPr/>
          <a:lstStyle>
            <a:lvl1pPr>
              <a:buClr>
                <a:schemeClr val="tx2"/>
              </a:buClr>
              <a:buFont typeface="Wingdings" pitchFamily="2" charset="2"/>
              <a:buChar char="§"/>
              <a:defRPr sz="2200" baseline="0">
                <a:solidFill>
                  <a:schemeClr val="tx1"/>
                </a:solidFill>
              </a:defRPr>
            </a:lvl1pPr>
            <a:lvl2pPr>
              <a:buNone/>
              <a:defRPr sz="2200"/>
            </a:lvl2pPr>
          </a:lstStyle>
          <a:p>
            <a:pPr lvl="0"/>
            <a:r>
              <a:rPr lang="fi-FI"/>
              <a:t>Muokkaa tekstin perustyylejä</a:t>
            </a:r>
          </a:p>
        </p:txBody>
      </p:sp>
      <p:sp>
        <p:nvSpPr>
          <p:cNvPr id="11" name="Platshållare för sidfot 4"/>
          <p:cNvSpPr>
            <a:spLocks noGrp="1"/>
          </p:cNvSpPr>
          <p:nvPr>
            <p:ph type="ftr" sz="quarter" idx="14"/>
          </p:nvPr>
        </p:nvSpPr>
        <p:spPr>
          <a:xfrm>
            <a:off x="1091444" y="6376243"/>
            <a:ext cx="9330377" cy="365125"/>
          </a:xfrm>
        </p:spPr>
        <p:txBody>
          <a:bodyPr/>
          <a:lstStyle/>
          <a:p>
            <a:endParaRPr lang="fi-FI"/>
          </a:p>
        </p:txBody>
      </p:sp>
      <p:sp>
        <p:nvSpPr>
          <p:cNvPr id="12"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3426465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otsikko ja sisältö_keskitetty">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091442" y="1989181"/>
            <a:ext cx="9289034" cy="1470025"/>
          </a:xfrm>
          <a:prstGeom prst="rect">
            <a:avLst/>
          </a:prstGeom>
        </p:spPr>
        <p:txBody>
          <a:bodyPr/>
          <a:lstStyle>
            <a:lvl1pPr algn="ctr">
              <a:defRPr sz="3000">
                <a:solidFill>
                  <a:schemeClr val="tx1"/>
                </a:solidFill>
              </a:defRPr>
            </a:lvl1pPr>
          </a:lstStyle>
          <a:p>
            <a:r>
              <a:rPr lang="fi-FI" noProof="0"/>
              <a:t>Lisää otsikko</a:t>
            </a:r>
            <a:endParaRPr lang="fi-FI"/>
          </a:p>
        </p:txBody>
      </p:sp>
      <p:sp>
        <p:nvSpPr>
          <p:cNvPr id="3" name="Underrubrik 2"/>
          <p:cNvSpPr>
            <a:spLocks noGrp="1"/>
          </p:cNvSpPr>
          <p:nvPr>
            <p:ph type="subTitle" idx="1" hasCustomPrompt="1"/>
          </p:nvPr>
        </p:nvSpPr>
        <p:spPr>
          <a:xfrm>
            <a:off x="1091444" y="3825044"/>
            <a:ext cx="9289034" cy="1752600"/>
          </a:xfrm>
          <a:prstGeom prst="rect">
            <a:avLst/>
          </a:prstGeom>
        </p:spPr>
        <p:txBody>
          <a:bodyPr/>
          <a:lstStyle>
            <a:lvl1pPr marL="0" indent="0" algn="ctr">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napsauttamalla</a:t>
            </a:r>
          </a:p>
        </p:txBody>
      </p:sp>
      <p:sp>
        <p:nvSpPr>
          <p:cNvPr id="8" name="Platshållare för sidfot 4"/>
          <p:cNvSpPr>
            <a:spLocks noGrp="1"/>
          </p:cNvSpPr>
          <p:nvPr>
            <p:ph type="ftr" sz="quarter" idx="14"/>
          </p:nvPr>
        </p:nvSpPr>
        <p:spPr>
          <a:xfrm>
            <a:off x="1091444" y="6376243"/>
            <a:ext cx="9289032" cy="365125"/>
          </a:xfrm>
        </p:spPr>
        <p:txBody>
          <a:bodyPr/>
          <a:lstStyle/>
          <a:p>
            <a:endParaRPr lang="fi-FI"/>
          </a:p>
        </p:txBody>
      </p:sp>
      <p:sp>
        <p:nvSpPr>
          <p:cNvPr id="9"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4016232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1_Vain iso otsikko">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1091445" y="1268760"/>
            <a:ext cx="9325036" cy="4464496"/>
          </a:xfrm>
          <a:prstGeom prst="rect">
            <a:avLst/>
          </a:prstGeom>
        </p:spPr>
        <p:txBody>
          <a:bodyPr/>
          <a:lstStyle>
            <a:lvl1pPr>
              <a:defRPr>
                <a:solidFill>
                  <a:schemeClr val="tx1"/>
                </a:solidFill>
              </a:defRPr>
            </a:lvl1pPr>
          </a:lstStyle>
          <a:p>
            <a:r>
              <a:rPr lang="fi-FI"/>
              <a:t>Muokkaa perustyyliä napsauttamalla</a:t>
            </a:r>
          </a:p>
        </p:txBody>
      </p:sp>
      <p:sp>
        <p:nvSpPr>
          <p:cNvPr id="6" name="Platshållare för sidfot 4"/>
          <p:cNvSpPr>
            <a:spLocks noGrp="1"/>
          </p:cNvSpPr>
          <p:nvPr>
            <p:ph type="ftr" sz="quarter" idx="14"/>
          </p:nvPr>
        </p:nvSpPr>
        <p:spPr>
          <a:xfrm>
            <a:off x="1086925" y="6376243"/>
            <a:ext cx="8477249" cy="365125"/>
          </a:xfrm>
        </p:spPr>
        <p:txBody>
          <a:bodyPr/>
          <a:lstStyle/>
          <a:p>
            <a:endParaRPr lang="fi-FI"/>
          </a:p>
        </p:txBody>
      </p:sp>
      <p:sp>
        <p:nvSpPr>
          <p:cNvPr id="8"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1401308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Otsikko ja sisältö elementillä_sininen">
    <p:spTree>
      <p:nvGrpSpPr>
        <p:cNvPr id="1" name=""/>
        <p:cNvGrpSpPr/>
        <p:nvPr/>
      </p:nvGrpSpPr>
      <p:grpSpPr>
        <a:xfrm>
          <a:off x="0" y="0"/>
          <a:ext cx="0" cy="0"/>
          <a:chOff x="0" y="0"/>
          <a:chExt cx="0" cy="0"/>
        </a:xfrm>
      </p:grpSpPr>
      <p:sp>
        <p:nvSpPr>
          <p:cNvPr id="11" name="Rektangel 10"/>
          <p:cNvSpPr/>
          <p:nvPr/>
        </p:nvSpPr>
        <p:spPr>
          <a:xfrm>
            <a:off x="10956540" y="0"/>
            <a:ext cx="123546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sp>
        <p:nvSpPr>
          <p:cNvPr id="6" name="Otsikko 6"/>
          <p:cNvSpPr>
            <a:spLocks noGrp="1"/>
          </p:cNvSpPr>
          <p:nvPr userDrawn="1">
            <p:ph type="title" hasCustomPrompt="1"/>
          </p:nvPr>
        </p:nvSpPr>
        <p:spPr>
          <a:xfrm>
            <a:off x="1091445" y="1267841"/>
            <a:ext cx="8832981" cy="648072"/>
          </a:xfrm>
          <a:prstGeom prst="rect">
            <a:avLst/>
          </a:prstGeom>
        </p:spPr>
        <p:txBody>
          <a:bodyPr/>
          <a:lstStyle>
            <a:lvl1pPr>
              <a:defRPr sz="3000" baseline="0">
                <a:solidFill>
                  <a:schemeClr val="tx1"/>
                </a:solidFill>
              </a:defRPr>
            </a:lvl1pPr>
          </a:lstStyle>
          <a:p>
            <a:r>
              <a:rPr lang="fi-FI" noProof="0"/>
              <a:t>Lisää otsikko</a:t>
            </a:r>
            <a:endParaRPr lang="fi-FI"/>
          </a:p>
        </p:txBody>
      </p:sp>
      <p:sp>
        <p:nvSpPr>
          <p:cNvPr id="8" name="Tekstin paikkamerkki 16"/>
          <p:cNvSpPr>
            <a:spLocks noGrp="1"/>
          </p:cNvSpPr>
          <p:nvPr>
            <p:ph type="body" sz="quarter" idx="10"/>
          </p:nvPr>
        </p:nvSpPr>
        <p:spPr>
          <a:xfrm>
            <a:off x="1091444" y="2084238"/>
            <a:ext cx="8832981" cy="3937050"/>
          </a:xfrm>
          <a:prstGeom prst="rect">
            <a:avLst/>
          </a:prstGeom>
        </p:spPr>
        <p:txBody>
          <a:bodyPr/>
          <a:lstStyle>
            <a:lvl1pPr>
              <a:buClr>
                <a:schemeClr val="tx2"/>
              </a:buClr>
              <a:buFont typeface="Wingdings" pitchFamily="2" charset="2"/>
              <a:buChar char="§"/>
              <a:defRPr sz="2200" baseline="0">
                <a:solidFill>
                  <a:schemeClr val="tx1"/>
                </a:solidFill>
              </a:defRPr>
            </a:lvl1pPr>
            <a:lvl2pPr>
              <a:buNone/>
              <a:defRPr sz="2200"/>
            </a:lvl2pPr>
          </a:lstStyle>
          <a:p>
            <a:pPr lvl="0"/>
            <a:r>
              <a:rPr lang="fi-FI"/>
              <a:t>Muokkaa tekstin perustyylejä</a:t>
            </a:r>
          </a:p>
        </p:txBody>
      </p:sp>
      <p:pic>
        <p:nvPicPr>
          <p:cNvPr id="10" name="Kuva 9"/>
          <p:cNvPicPr>
            <a:picLocks noChangeAspect="1"/>
          </p:cNvPicPr>
          <p:nvPr userDrawn="1"/>
        </p:nvPicPr>
        <p:blipFill rotWithShape="1">
          <a:blip r:embed="rId2" cstate="print">
            <a:extLst>
              <a:ext uri="{28A0092B-C50C-407E-A947-70E740481C1C}">
                <a14:useLocalDpi xmlns:a14="http://schemas.microsoft.com/office/drawing/2010/main" val="0"/>
              </a:ext>
            </a:extLst>
          </a:blip>
          <a:srcRect l="32813" t="964" r="33343" b="-964"/>
          <a:stretch/>
        </p:blipFill>
        <p:spPr>
          <a:xfrm>
            <a:off x="10956540" y="2960948"/>
            <a:ext cx="1225485" cy="3735478"/>
          </a:xfrm>
          <a:prstGeom prst="rect">
            <a:avLst/>
          </a:prstGeom>
        </p:spPr>
      </p:pic>
      <p:sp>
        <p:nvSpPr>
          <p:cNvPr id="14" name="Platshållare för sidfot 4"/>
          <p:cNvSpPr>
            <a:spLocks noGrp="1"/>
          </p:cNvSpPr>
          <p:nvPr>
            <p:ph type="ftr" sz="quarter" idx="14"/>
          </p:nvPr>
        </p:nvSpPr>
        <p:spPr>
          <a:xfrm>
            <a:off x="1086925" y="6376243"/>
            <a:ext cx="8837500" cy="365125"/>
          </a:xfrm>
        </p:spPr>
        <p:txBody>
          <a:bodyPr/>
          <a:lstStyle/>
          <a:p>
            <a:endParaRPr lang="fi-FI"/>
          </a:p>
        </p:txBody>
      </p:sp>
      <p:sp>
        <p:nvSpPr>
          <p:cNvPr id="15"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26010284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Otsikko ja sisältö elementillä_vihreä">
    <p:spTree>
      <p:nvGrpSpPr>
        <p:cNvPr id="1" name=""/>
        <p:cNvGrpSpPr/>
        <p:nvPr/>
      </p:nvGrpSpPr>
      <p:grpSpPr>
        <a:xfrm>
          <a:off x="0" y="0"/>
          <a:ext cx="0" cy="0"/>
          <a:chOff x="0" y="0"/>
          <a:chExt cx="0" cy="0"/>
        </a:xfrm>
      </p:grpSpPr>
      <p:sp>
        <p:nvSpPr>
          <p:cNvPr id="11" name="Rektangel 10"/>
          <p:cNvSpPr/>
          <p:nvPr/>
        </p:nvSpPr>
        <p:spPr>
          <a:xfrm>
            <a:off x="10956540" y="0"/>
            <a:ext cx="123546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pic>
        <p:nvPicPr>
          <p:cNvPr id="10" name="Kuva 9"/>
          <p:cNvPicPr>
            <a:picLocks noChangeAspect="1"/>
          </p:cNvPicPr>
          <p:nvPr userDrawn="1"/>
        </p:nvPicPr>
        <p:blipFill rotWithShape="1">
          <a:blip r:embed="rId2" cstate="print">
            <a:extLst>
              <a:ext uri="{28A0092B-C50C-407E-A947-70E740481C1C}">
                <a14:useLocalDpi xmlns:a14="http://schemas.microsoft.com/office/drawing/2010/main" val="0"/>
              </a:ext>
            </a:extLst>
          </a:blip>
          <a:srcRect l="32813" t="964" r="33343" b="-964"/>
          <a:stretch/>
        </p:blipFill>
        <p:spPr>
          <a:xfrm>
            <a:off x="10956540" y="2960948"/>
            <a:ext cx="1225485" cy="3735478"/>
          </a:xfrm>
          <a:prstGeom prst="rect">
            <a:avLst/>
          </a:prstGeom>
        </p:spPr>
      </p:pic>
      <p:sp>
        <p:nvSpPr>
          <p:cNvPr id="14" name="Otsikko 6"/>
          <p:cNvSpPr>
            <a:spLocks noGrp="1"/>
          </p:cNvSpPr>
          <p:nvPr>
            <p:ph type="title" hasCustomPrompt="1"/>
          </p:nvPr>
        </p:nvSpPr>
        <p:spPr>
          <a:xfrm>
            <a:off x="1091445" y="1267841"/>
            <a:ext cx="8832981" cy="648072"/>
          </a:xfrm>
          <a:prstGeom prst="rect">
            <a:avLst/>
          </a:prstGeom>
        </p:spPr>
        <p:txBody>
          <a:bodyPr/>
          <a:lstStyle>
            <a:lvl1pPr>
              <a:defRPr sz="3000" baseline="0">
                <a:solidFill>
                  <a:schemeClr val="tx1"/>
                </a:solidFill>
              </a:defRPr>
            </a:lvl1pPr>
          </a:lstStyle>
          <a:p>
            <a:r>
              <a:rPr lang="fi-FI" noProof="0"/>
              <a:t>Lisää otsikko</a:t>
            </a:r>
            <a:endParaRPr lang="fi-FI"/>
          </a:p>
        </p:txBody>
      </p:sp>
      <p:sp>
        <p:nvSpPr>
          <p:cNvPr id="15" name="Tekstin paikkamerkki 16"/>
          <p:cNvSpPr>
            <a:spLocks noGrp="1"/>
          </p:cNvSpPr>
          <p:nvPr>
            <p:ph type="body" sz="quarter" idx="10"/>
          </p:nvPr>
        </p:nvSpPr>
        <p:spPr>
          <a:xfrm>
            <a:off x="1091444" y="2084238"/>
            <a:ext cx="8832981" cy="3937050"/>
          </a:xfrm>
          <a:prstGeom prst="rect">
            <a:avLst/>
          </a:prstGeom>
        </p:spPr>
        <p:txBody>
          <a:bodyPr/>
          <a:lstStyle>
            <a:lvl1pPr>
              <a:buClr>
                <a:schemeClr val="tx2"/>
              </a:buClr>
              <a:buFont typeface="Wingdings" pitchFamily="2" charset="2"/>
              <a:buChar char="§"/>
              <a:defRPr sz="2200" baseline="0">
                <a:solidFill>
                  <a:schemeClr val="tx1"/>
                </a:solidFill>
              </a:defRPr>
            </a:lvl1pPr>
            <a:lvl2pPr>
              <a:buNone/>
              <a:defRPr sz="2200"/>
            </a:lvl2pPr>
          </a:lstStyle>
          <a:p>
            <a:pPr lvl="0"/>
            <a:r>
              <a:rPr lang="fi-FI"/>
              <a:t>Muokkaa tekstin perustyylejä</a:t>
            </a:r>
          </a:p>
        </p:txBody>
      </p:sp>
      <p:sp>
        <p:nvSpPr>
          <p:cNvPr id="16" name="Platshållare för sidfot 4"/>
          <p:cNvSpPr>
            <a:spLocks noGrp="1"/>
          </p:cNvSpPr>
          <p:nvPr>
            <p:ph type="ftr" sz="quarter" idx="14"/>
          </p:nvPr>
        </p:nvSpPr>
        <p:spPr>
          <a:xfrm>
            <a:off x="1086925" y="6376243"/>
            <a:ext cx="8837500" cy="365125"/>
          </a:xfrm>
        </p:spPr>
        <p:txBody>
          <a:bodyPr/>
          <a:lstStyle/>
          <a:p>
            <a:endParaRPr lang="fi-FI"/>
          </a:p>
        </p:txBody>
      </p:sp>
      <p:sp>
        <p:nvSpPr>
          <p:cNvPr id="17"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38172207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Otsikko ja sisältö elementillä_oranssi">
    <p:spTree>
      <p:nvGrpSpPr>
        <p:cNvPr id="1" name=""/>
        <p:cNvGrpSpPr/>
        <p:nvPr/>
      </p:nvGrpSpPr>
      <p:grpSpPr>
        <a:xfrm>
          <a:off x="0" y="0"/>
          <a:ext cx="0" cy="0"/>
          <a:chOff x="0" y="0"/>
          <a:chExt cx="0" cy="0"/>
        </a:xfrm>
      </p:grpSpPr>
      <p:sp>
        <p:nvSpPr>
          <p:cNvPr id="11" name="Rektangel 10"/>
          <p:cNvSpPr/>
          <p:nvPr/>
        </p:nvSpPr>
        <p:spPr>
          <a:xfrm>
            <a:off x="10956540" y="0"/>
            <a:ext cx="123546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pic>
        <p:nvPicPr>
          <p:cNvPr id="10" name="Kuva 9"/>
          <p:cNvPicPr>
            <a:picLocks noChangeAspect="1"/>
          </p:cNvPicPr>
          <p:nvPr userDrawn="1"/>
        </p:nvPicPr>
        <p:blipFill rotWithShape="1">
          <a:blip r:embed="rId2" cstate="print">
            <a:extLst>
              <a:ext uri="{28A0092B-C50C-407E-A947-70E740481C1C}">
                <a14:useLocalDpi xmlns:a14="http://schemas.microsoft.com/office/drawing/2010/main" val="0"/>
              </a:ext>
            </a:extLst>
          </a:blip>
          <a:srcRect l="32813" t="964" r="33343" b="-964"/>
          <a:stretch/>
        </p:blipFill>
        <p:spPr>
          <a:xfrm>
            <a:off x="10956540" y="2960948"/>
            <a:ext cx="1225485" cy="3735478"/>
          </a:xfrm>
          <a:prstGeom prst="rect">
            <a:avLst/>
          </a:prstGeom>
        </p:spPr>
      </p:pic>
      <p:sp>
        <p:nvSpPr>
          <p:cNvPr id="13" name="Otsikko 6"/>
          <p:cNvSpPr>
            <a:spLocks noGrp="1"/>
          </p:cNvSpPr>
          <p:nvPr>
            <p:ph type="title" hasCustomPrompt="1"/>
          </p:nvPr>
        </p:nvSpPr>
        <p:spPr>
          <a:xfrm>
            <a:off x="1091445" y="1267841"/>
            <a:ext cx="8832981" cy="648072"/>
          </a:xfrm>
          <a:prstGeom prst="rect">
            <a:avLst/>
          </a:prstGeom>
        </p:spPr>
        <p:txBody>
          <a:bodyPr/>
          <a:lstStyle>
            <a:lvl1pPr>
              <a:defRPr sz="3000" baseline="0">
                <a:solidFill>
                  <a:schemeClr val="tx1"/>
                </a:solidFill>
              </a:defRPr>
            </a:lvl1pPr>
          </a:lstStyle>
          <a:p>
            <a:r>
              <a:rPr lang="fi-FI" noProof="0"/>
              <a:t>Lisää otsikko</a:t>
            </a:r>
            <a:endParaRPr lang="fi-FI"/>
          </a:p>
        </p:txBody>
      </p:sp>
      <p:sp>
        <p:nvSpPr>
          <p:cNvPr id="14" name="Tekstin paikkamerkki 16"/>
          <p:cNvSpPr>
            <a:spLocks noGrp="1"/>
          </p:cNvSpPr>
          <p:nvPr>
            <p:ph type="body" sz="quarter" idx="10"/>
          </p:nvPr>
        </p:nvSpPr>
        <p:spPr>
          <a:xfrm>
            <a:off x="1091444" y="2084238"/>
            <a:ext cx="8832981" cy="3937050"/>
          </a:xfrm>
          <a:prstGeom prst="rect">
            <a:avLst/>
          </a:prstGeom>
        </p:spPr>
        <p:txBody>
          <a:bodyPr/>
          <a:lstStyle>
            <a:lvl1pPr>
              <a:buClr>
                <a:schemeClr val="tx2"/>
              </a:buClr>
              <a:buFont typeface="Wingdings" pitchFamily="2" charset="2"/>
              <a:buChar char="§"/>
              <a:defRPr sz="2200" baseline="0">
                <a:solidFill>
                  <a:schemeClr val="tx1"/>
                </a:solidFill>
              </a:defRPr>
            </a:lvl1pPr>
            <a:lvl2pPr>
              <a:buNone/>
              <a:defRPr sz="2200"/>
            </a:lvl2pPr>
          </a:lstStyle>
          <a:p>
            <a:pPr lvl="0"/>
            <a:r>
              <a:rPr lang="fi-FI"/>
              <a:t>Muokkaa tekstin perustyylejä</a:t>
            </a:r>
          </a:p>
        </p:txBody>
      </p:sp>
      <p:sp>
        <p:nvSpPr>
          <p:cNvPr id="15" name="Platshållare för sidfot 4"/>
          <p:cNvSpPr>
            <a:spLocks noGrp="1"/>
          </p:cNvSpPr>
          <p:nvPr>
            <p:ph type="ftr" sz="quarter" idx="14"/>
          </p:nvPr>
        </p:nvSpPr>
        <p:spPr>
          <a:xfrm>
            <a:off x="1086925" y="6376243"/>
            <a:ext cx="8837500" cy="365125"/>
          </a:xfrm>
        </p:spPr>
        <p:txBody>
          <a:bodyPr/>
          <a:lstStyle/>
          <a:p>
            <a:endParaRPr lang="fi-FI"/>
          </a:p>
        </p:txBody>
      </p:sp>
      <p:sp>
        <p:nvSpPr>
          <p:cNvPr id="16"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26839831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Otsikko ja sisältö elementillä_sininen">
    <p:spTree>
      <p:nvGrpSpPr>
        <p:cNvPr id="1" name=""/>
        <p:cNvGrpSpPr/>
        <p:nvPr/>
      </p:nvGrpSpPr>
      <p:grpSpPr>
        <a:xfrm>
          <a:off x="0" y="0"/>
          <a:ext cx="0" cy="0"/>
          <a:chOff x="0" y="0"/>
          <a:chExt cx="0" cy="0"/>
        </a:xfrm>
      </p:grpSpPr>
      <p:pic>
        <p:nvPicPr>
          <p:cNvPr id="3" name="Kuva 2"/>
          <p:cNvPicPr>
            <a:picLocks noChangeAspect="1"/>
          </p:cNvPicPr>
          <p:nvPr userDrawn="1"/>
        </p:nvPicPr>
        <p:blipFill rotWithShape="1">
          <a:blip r:embed="rId2" cstate="print">
            <a:extLst>
              <a:ext uri="{28A0092B-C50C-407E-A947-70E740481C1C}">
                <a14:useLocalDpi xmlns:a14="http://schemas.microsoft.com/office/drawing/2010/main" val="0"/>
              </a:ext>
            </a:extLst>
          </a:blip>
          <a:srcRect r="38930"/>
          <a:stretch/>
        </p:blipFill>
        <p:spPr>
          <a:xfrm>
            <a:off x="10572346" y="3983580"/>
            <a:ext cx="1619654" cy="2736000"/>
          </a:xfrm>
          <a:prstGeom prst="rect">
            <a:avLst/>
          </a:prstGeom>
        </p:spPr>
      </p:pic>
      <p:sp>
        <p:nvSpPr>
          <p:cNvPr id="10" name="Otsikko 6"/>
          <p:cNvSpPr>
            <a:spLocks noGrp="1"/>
          </p:cNvSpPr>
          <p:nvPr>
            <p:ph type="title" hasCustomPrompt="1"/>
          </p:nvPr>
        </p:nvSpPr>
        <p:spPr>
          <a:xfrm>
            <a:off x="1091445" y="1267841"/>
            <a:ext cx="8832981" cy="648072"/>
          </a:xfrm>
          <a:prstGeom prst="rect">
            <a:avLst/>
          </a:prstGeom>
        </p:spPr>
        <p:txBody>
          <a:bodyPr/>
          <a:lstStyle>
            <a:lvl1pPr>
              <a:defRPr sz="3000" baseline="0">
                <a:solidFill>
                  <a:schemeClr val="tx1"/>
                </a:solidFill>
              </a:defRPr>
            </a:lvl1pPr>
          </a:lstStyle>
          <a:p>
            <a:r>
              <a:rPr lang="fi-FI" noProof="0"/>
              <a:t>Lisää otsikko</a:t>
            </a:r>
            <a:endParaRPr lang="fi-FI"/>
          </a:p>
        </p:txBody>
      </p:sp>
      <p:sp>
        <p:nvSpPr>
          <p:cNvPr id="12" name="Tekstin paikkamerkki 16"/>
          <p:cNvSpPr>
            <a:spLocks noGrp="1"/>
          </p:cNvSpPr>
          <p:nvPr>
            <p:ph type="body" sz="quarter" idx="10"/>
          </p:nvPr>
        </p:nvSpPr>
        <p:spPr>
          <a:xfrm>
            <a:off x="1091444" y="2084238"/>
            <a:ext cx="8832981" cy="3937050"/>
          </a:xfrm>
          <a:prstGeom prst="rect">
            <a:avLst/>
          </a:prstGeom>
        </p:spPr>
        <p:txBody>
          <a:bodyPr/>
          <a:lstStyle>
            <a:lvl1pPr>
              <a:buClr>
                <a:schemeClr val="tx2"/>
              </a:buClr>
              <a:buFont typeface="Wingdings" pitchFamily="2" charset="2"/>
              <a:buChar char="§"/>
              <a:defRPr sz="2200" baseline="0">
                <a:solidFill>
                  <a:schemeClr val="tx1"/>
                </a:solidFill>
              </a:defRPr>
            </a:lvl1pPr>
            <a:lvl2pPr>
              <a:buNone/>
              <a:defRPr sz="2200"/>
            </a:lvl2pPr>
          </a:lstStyle>
          <a:p>
            <a:pPr lvl="0"/>
            <a:r>
              <a:rPr lang="fi-FI"/>
              <a:t>Muokkaa tekstin perustyylejä</a:t>
            </a:r>
          </a:p>
        </p:txBody>
      </p:sp>
      <p:sp>
        <p:nvSpPr>
          <p:cNvPr id="13" name="Platshållare för sidfot 4"/>
          <p:cNvSpPr>
            <a:spLocks noGrp="1"/>
          </p:cNvSpPr>
          <p:nvPr>
            <p:ph type="ftr" sz="quarter" idx="14"/>
          </p:nvPr>
        </p:nvSpPr>
        <p:spPr>
          <a:xfrm>
            <a:off x="1086925" y="6376243"/>
            <a:ext cx="8837500" cy="365125"/>
          </a:xfrm>
        </p:spPr>
        <p:txBody>
          <a:bodyPr/>
          <a:lstStyle/>
          <a:p>
            <a:endParaRPr lang="fi-FI"/>
          </a:p>
        </p:txBody>
      </p:sp>
      <p:sp>
        <p:nvSpPr>
          <p:cNvPr id="14"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42749471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Otsikko ja sisältö elementillä_vihreä">
    <p:spTree>
      <p:nvGrpSpPr>
        <p:cNvPr id="1" name=""/>
        <p:cNvGrpSpPr/>
        <p:nvPr/>
      </p:nvGrpSpPr>
      <p:grpSpPr>
        <a:xfrm>
          <a:off x="0" y="0"/>
          <a:ext cx="0" cy="0"/>
          <a:chOff x="0" y="0"/>
          <a:chExt cx="0" cy="0"/>
        </a:xfrm>
      </p:grpSpPr>
      <p:pic>
        <p:nvPicPr>
          <p:cNvPr id="2" name="Kuva 1"/>
          <p:cNvPicPr>
            <a:picLocks noChangeAspect="1"/>
          </p:cNvPicPr>
          <p:nvPr userDrawn="1"/>
        </p:nvPicPr>
        <p:blipFill rotWithShape="1">
          <a:blip r:embed="rId2" cstate="print">
            <a:extLst>
              <a:ext uri="{28A0092B-C50C-407E-A947-70E740481C1C}">
                <a14:useLocalDpi xmlns:a14="http://schemas.microsoft.com/office/drawing/2010/main" val="0"/>
              </a:ext>
            </a:extLst>
          </a:blip>
          <a:srcRect r="38930"/>
          <a:stretch/>
        </p:blipFill>
        <p:spPr>
          <a:xfrm>
            <a:off x="10572346" y="4005368"/>
            <a:ext cx="1619654" cy="2736000"/>
          </a:xfrm>
          <a:prstGeom prst="rect">
            <a:avLst/>
          </a:prstGeom>
        </p:spPr>
      </p:pic>
      <p:sp>
        <p:nvSpPr>
          <p:cNvPr id="16" name="Otsikko 6"/>
          <p:cNvSpPr>
            <a:spLocks noGrp="1"/>
          </p:cNvSpPr>
          <p:nvPr>
            <p:ph type="title" hasCustomPrompt="1"/>
          </p:nvPr>
        </p:nvSpPr>
        <p:spPr>
          <a:xfrm>
            <a:off x="1091445" y="1267841"/>
            <a:ext cx="8832981" cy="648072"/>
          </a:xfrm>
          <a:prstGeom prst="rect">
            <a:avLst/>
          </a:prstGeom>
        </p:spPr>
        <p:txBody>
          <a:bodyPr/>
          <a:lstStyle>
            <a:lvl1pPr>
              <a:defRPr sz="3000" baseline="0">
                <a:solidFill>
                  <a:schemeClr val="tx1"/>
                </a:solidFill>
              </a:defRPr>
            </a:lvl1pPr>
          </a:lstStyle>
          <a:p>
            <a:r>
              <a:rPr lang="fi-FI" noProof="0"/>
              <a:t>Lisää otsikko</a:t>
            </a:r>
            <a:endParaRPr lang="fi-FI"/>
          </a:p>
        </p:txBody>
      </p:sp>
      <p:sp>
        <p:nvSpPr>
          <p:cNvPr id="17" name="Tekstin paikkamerkki 16"/>
          <p:cNvSpPr>
            <a:spLocks noGrp="1"/>
          </p:cNvSpPr>
          <p:nvPr>
            <p:ph type="body" sz="quarter" idx="10"/>
          </p:nvPr>
        </p:nvSpPr>
        <p:spPr>
          <a:xfrm>
            <a:off x="1091444" y="2084238"/>
            <a:ext cx="8832981" cy="3937050"/>
          </a:xfrm>
          <a:prstGeom prst="rect">
            <a:avLst/>
          </a:prstGeom>
        </p:spPr>
        <p:txBody>
          <a:bodyPr/>
          <a:lstStyle>
            <a:lvl1pPr>
              <a:buClr>
                <a:schemeClr val="tx2"/>
              </a:buClr>
              <a:buFont typeface="Wingdings" pitchFamily="2" charset="2"/>
              <a:buChar char="§"/>
              <a:defRPr sz="2200" baseline="0">
                <a:solidFill>
                  <a:schemeClr val="tx1"/>
                </a:solidFill>
              </a:defRPr>
            </a:lvl1pPr>
            <a:lvl2pPr>
              <a:buNone/>
              <a:defRPr sz="2200"/>
            </a:lvl2pPr>
          </a:lstStyle>
          <a:p>
            <a:pPr lvl="0"/>
            <a:r>
              <a:rPr lang="fi-FI"/>
              <a:t>Muokkaa tekstin perustyylejä</a:t>
            </a:r>
          </a:p>
        </p:txBody>
      </p:sp>
      <p:sp>
        <p:nvSpPr>
          <p:cNvPr id="18" name="Platshållare för sidfot 4"/>
          <p:cNvSpPr>
            <a:spLocks noGrp="1"/>
          </p:cNvSpPr>
          <p:nvPr>
            <p:ph type="ftr" sz="quarter" idx="14"/>
          </p:nvPr>
        </p:nvSpPr>
        <p:spPr>
          <a:xfrm>
            <a:off x="1086925" y="6376243"/>
            <a:ext cx="8837500" cy="365125"/>
          </a:xfrm>
        </p:spPr>
        <p:txBody>
          <a:bodyPr/>
          <a:lstStyle/>
          <a:p>
            <a:endParaRPr lang="fi-FI"/>
          </a:p>
        </p:txBody>
      </p:sp>
      <p:sp>
        <p:nvSpPr>
          <p:cNvPr id="19"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218760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e_title_slide_eu-logo">
    <p:spTree>
      <p:nvGrpSpPr>
        <p:cNvPr id="1" name=""/>
        <p:cNvGrpSpPr/>
        <p:nvPr/>
      </p:nvGrpSpPr>
      <p:grpSpPr>
        <a:xfrm>
          <a:off x="0" y="0"/>
          <a:ext cx="0" cy="0"/>
          <a:chOff x="0" y="0"/>
          <a:chExt cx="0" cy="0"/>
        </a:xfrm>
      </p:grpSpPr>
      <p:pic>
        <p:nvPicPr>
          <p:cNvPr id="12" name="Kuva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65008" y="-5626"/>
            <a:ext cx="4126992" cy="6858000"/>
          </a:xfrm>
          <a:prstGeom prst="rect">
            <a:avLst/>
          </a:prstGeom>
        </p:spPr>
      </p:pic>
      <p:sp>
        <p:nvSpPr>
          <p:cNvPr id="4" name="Päivämäärän paikkamerkki 3"/>
          <p:cNvSpPr>
            <a:spLocks noGrp="1"/>
          </p:cNvSpPr>
          <p:nvPr>
            <p:ph type="dt" sz="half" idx="10"/>
          </p:nvPr>
        </p:nvSpPr>
        <p:spPr/>
        <p:txBody>
          <a:bodyPr/>
          <a:lstStyle/>
          <a:p>
            <a:r>
              <a:rPr lang="fi-FI"/>
              <a:t>22.5.2020</a:t>
            </a:r>
          </a:p>
        </p:txBody>
      </p:sp>
      <p:sp>
        <p:nvSpPr>
          <p:cNvPr id="5" name="Alatunnisteen paikkamerkki 4"/>
          <p:cNvSpPr>
            <a:spLocks noGrp="1"/>
          </p:cNvSpPr>
          <p:nvPr>
            <p:ph type="ftr" sz="quarter" idx="11"/>
          </p:nvPr>
        </p:nvSpPr>
        <p:spPr/>
        <p:txBody>
          <a:bodyPr/>
          <a:lstStyle/>
          <a:p>
            <a:r>
              <a:rPr lang="fi-FI"/>
              <a:t> </a:t>
            </a:r>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pic>
        <p:nvPicPr>
          <p:cNvPr id="13" name="Kuva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1582" y="668181"/>
            <a:ext cx="4468589" cy="1608691"/>
          </a:xfrm>
          <a:prstGeom prst="rect">
            <a:avLst/>
          </a:prstGeom>
        </p:spPr>
      </p:pic>
      <p:sp>
        <p:nvSpPr>
          <p:cNvPr id="14" name="Otsikko 1"/>
          <p:cNvSpPr>
            <a:spLocks noGrp="1"/>
          </p:cNvSpPr>
          <p:nvPr>
            <p:ph type="ctrTitle"/>
          </p:nvPr>
        </p:nvSpPr>
        <p:spPr>
          <a:xfrm>
            <a:off x="1274507" y="2708920"/>
            <a:ext cx="7701813" cy="1533018"/>
          </a:xfrm>
        </p:spPr>
        <p:txBody>
          <a:bodyPr>
            <a:noAutofit/>
          </a:bodyPr>
          <a:lstStyle>
            <a:lvl1pPr algn="l">
              <a:lnSpc>
                <a:spcPct val="100000"/>
              </a:lnSpc>
              <a:defRPr sz="3600" b="0"/>
            </a:lvl1pPr>
          </a:lstStyle>
          <a:p>
            <a:r>
              <a:rPr lang="fi-FI"/>
              <a:t>Muokkaa ots. perustyyl. napsautt.</a:t>
            </a:r>
          </a:p>
        </p:txBody>
      </p:sp>
      <p:sp>
        <p:nvSpPr>
          <p:cNvPr id="15" name="Alaotsikko 2"/>
          <p:cNvSpPr>
            <a:spLocks noGrp="1"/>
          </p:cNvSpPr>
          <p:nvPr>
            <p:ph type="subTitle" idx="1"/>
          </p:nvPr>
        </p:nvSpPr>
        <p:spPr>
          <a:xfrm>
            <a:off x="1274507" y="4365104"/>
            <a:ext cx="7701813" cy="720080"/>
          </a:xfrm>
        </p:spPr>
        <p:txBody>
          <a:bodyPr>
            <a:no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p>
        </p:txBody>
      </p:sp>
      <p:pic>
        <p:nvPicPr>
          <p:cNvPr id="11" name="Kuvan paikkamerkki 12"/>
          <p:cNvPicPr>
            <a:picLocks noChangeAspect="1"/>
          </p:cNvPicPr>
          <p:nvPr userDrawn="1"/>
        </p:nvPicPr>
        <p:blipFill rotWithShape="1">
          <a:blip r:embed="rId4" cstate="print">
            <a:extLst>
              <a:ext uri="{28A0092B-C50C-407E-A947-70E740481C1C}">
                <a14:useLocalDpi xmlns:a14="http://schemas.microsoft.com/office/drawing/2010/main" val="0"/>
              </a:ext>
            </a:extLst>
          </a:blip>
          <a:srcRect t="-2137" b="-8"/>
          <a:stretch/>
        </p:blipFill>
        <p:spPr>
          <a:xfrm>
            <a:off x="9552384" y="5013176"/>
            <a:ext cx="1151952" cy="1361550"/>
          </a:xfrm>
          <a:prstGeom prst="rect">
            <a:avLst/>
          </a:prstGeom>
        </p:spPr>
      </p:pic>
    </p:spTree>
    <p:extLst>
      <p:ext uri="{BB962C8B-B14F-4D97-AF65-F5344CB8AC3E}">
        <p14:creationId xmlns:p14="http://schemas.microsoft.com/office/powerpoint/2010/main" val="3234508414"/>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Otsikko ja sisältö elementillä_oranssi">
    <p:spTree>
      <p:nvGrpSpPr>
        <p:cNvPr id="1" name=""/>
        <p:cNvGrpSpPr/>
        <p:nvPr/>
      </p:nvGrpSpPr>
      <p:grpSpPr>
        <a:xfrm>
          <a:off x="0" y="0"/>
          <a:ext cx="0" cy="0"/>
          <a:chOff x="0" y="0"/>
          <a:chExt cx="0" cy="0"/>
        </a:xfrm>
      </p:grpSpPr>
      <p:pic>
        <p:nvPicPr>
          <p:cNvPr id="2" name="Kuva 1"/>
          <p:cNvPicPr>
            <a:picLocks noChangeAspect="1"/>
          </p:cNvPicPr>
          <p:nvPr userDrawn="1"/>
        </p:nvPicPr>
        <p:blipFill rotWithShape="1">
          <a:blip r:embed="rId2" cstate="print">
            <a:extLst>
              <a:ext uri="{28A0092B-C50C-407E-A947-70E740481C1C}">
                <a14:useLocalDpi xmlns:a14="http://schemas.microsoft.com/office/drawing/2010/main" val="0"/>
              </a:ext>
            </a:extLst>
          </a:blip>
          <a:srcRect l="-1" r="38275"/>
          <a:stretch/>
        </p:blipFill>
        <p:spPr>
          <a:xfrm>
            <a:off x="10560496" y="3981979"/>
            <a:ext cx="1637015" cy="2736000"/>
          </a:xfrm>
          <a:prstGeom prst="rect">
            <a:avLst/>
          </a:prstGeom>
        </p:spPr>
      </p:pic>
      <p:sp>
        <p:nvSpPr>
          <p:cNvPr id="15" name="Otsikko 6"/>
          <p:cNvSpPr>
            <a:spLocks noGrp="1"/>
          </p:cNvSpPr>
          <p:nvPr>
            <p:ph type="title" hasCustomPrompt="1"/>
          </p:nvPr>
        </p:nvSpPr>
        <p:spPr>
          <a:xfrm>
            <a:off x="1091445" y="1267841"/>
            <a:ext cx="8832981" cy="648072"/>
          </a:xfrm>
          <a:prstGeom prst="rect">
            <a:avLst/>
          </a:prstGeom>
        </p:spPr>
        <p:txBody>
          <a:bodyPr/>
          <a:lstStyle>
            <a:lvl1pPr>
              <a:defRPr sz="3000" baseline="0">
                <a:solidFill>
                  <a:schemeClr val="tx1"/>
                </a:solidFill>
              </a:defRPr>
            </a:lvl1pPr>
          </a:lstStyle>
          <a:p>
            <a:r>
              <a:rPr lang="fi-FI" noProof="0"/>
              <a:t>Lisää otsikko</a:t>
            </a:r>
            <a:endParaRPr lang="fi-FI"/>
          </a:p>
        </p:txBody>
      </p:sp>
      <p:sp>
        <p:nvSpPr>
          <p:cNvPr id="16" name="Tekstin paikkamerkki 16"/>
          <p:cNvSpPr>
            <a:spLocks noGrp="1"/>
          </p:cNvSpPr>
          <p:nvPr>
            <p:ph type="body" sz="quarter" idx="10"/>
          </p:nvPr>
        </p:nvSpPr>
        <p:spPr>
          <a:xfrm>
            <a:off x="1091444" y="2084238"/>
            <a:ext cx="8832981" cy="3937050"/>
          </a:xfrm>
          <a:prstGeom prst="rect">
            <a:avLst/>
          </a:prstGeom>
        </p:spPr>
        <p:txBody>
          <a:bodyPr/>
          <a:lstStyle>
            <a:lvl1pPr>
              <a:buClr>
                <a:schemeClr val="tx2"/>
              </a:buClr>
              <a:buFont typeface="Wingdings" pitchFamily="2" charset="2"/>
              <a:buChar char="§"/>
              <a:defRPr sz="2200" baseline="0">
                <a:solidFill>
                  <a:schemeClr val="tx1"/>
                </a:solidFill>
              </a:defRPr>
            </a:lvl1pPr>
            <a:lvl2pPr>
              <a:buNone/>
              <a:defRPr sz="2200"/>
            </a:lvl2pPr>
          </a:lstStyle>
          <a:p>
            <a:pPr lvl="0"/>
            <a:r>
              <a:rPr lang="fi-FI"/>
              <a:t>Muokkaa tekstin perustyylejä</a:t>
            </a:r>
          </a:p>
        </p:txBody>
      </p:sp>
      <p:sp>
        <p:nvSpPr>
          <p:cNvPr id="17" name="Platshållare för sidfot 4"/>
          <p:cNvSpPr>
            <a:spLocks noGrp="1"/>
          </p:cNvSpPr>
          <p:nvPr>
            <p:ph type="ftr" sz="quarter" idx="14"/>
          </p:nvPr>
        </p:nvSpPr>
        <p:spPr>
          <a:xfrm>
            <a:off x="1086925" y="6376243"/>
            <a:ext cx="8837500" cy="365125"/>
          </a:xfrm>
        </p:spPr>
        <p:txBody>
          <a:bodyPr/>
          <a:lstStyle/>
          <a:p>
            <a:endParaRPr lang="fi-FI"/>
          </a:p>
        </p:txBody>
      </p:sp>
      <p:sp>
        <p:nvSpPr>
          <p:cNvPr id="18"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2714516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Otsikko ja sisältö kuvalla">
    <p:spTree>
      <p:nvGrpSpPr>
        <p:cNvPr id="1" name=""/>
        <p:cNvGrpSpPr/>
        <p:nvPr/>
      </p:nvGrpSpPr>
      <p:grpSpPr>
        <a:xfrm>
          <a:off x="0" y="0"/>
          <a:ext cx="0" cy="0"/>
          <a:chOff x="0" y="0"/>
          <a:chExt cx="0" cy="0"/>
        </a:xfrm>
      </p:grpSpPr>
      <p:sp>
        <p:nvSpPr>
          <p:cNvPr id="11" name="Platshållare för bild 2"/>
          <p:cNvSpPr>
            <a:spLocks noGrp="1"/>
          </p:cNvSpPr>
          <p:nvPr>
            <p:ph type="pic" idx="1"/>
          </p:nvPr>
        </p:nvSpPr>
        <p:spPr>
          <a:xfrm>
            <a:off x="9732404" y="0"/>
            <a:ext cx="2448272"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10" name="Otsikko 6"/>
          <p:cNvSpPr>
            <a:spLocks noGrp="1"/>
          </p:cNvSpPr>
          <p:nvPr>
            <p:ph type="title" hasCustomPrompt="1"/>
          </p:nvPr>
        </p:nvSpPr>
        <p:spPr>
          <a:xfrm>
            <a:off x="1091446" y="1267841"/>
            <a:ext cx="8244916" cy="648072"/>
          </a:xfrm>
          <a:prstGeom prst="rect">
            <a:avLst/>
          </a:prstGeom>
        </p:spPr>
        <p:txBody>
          <a:bodyPr/>
          <a:lstStyle>
            <a:lvl1pPr>
              <a:defRPr sz="3000" baseline="0">
                <a:solidFill>
                  <a:schemeClr val="tx1"/>
                </a:solidFill>
              </a:defRPr>
            </a:lvl1pPr>
          </a:lstStyle>
          <a:p>
            <a:r>
              <a:rPr lang="fi-FI" noProof="0"/>
              <a:t>Lisää otsikko</a:t>
            </a:r>
            <a:endParaRPr lang="fi-FI"/>
          </a:p>
        </p:txBody>
      </p:sp>
      <p:sp>
        <p:nvSpPr>
          <p:cNvPr id="12" name="Tekstin paikkamerkki 16"/>
          <p:cNvSpPr>
            <a:spLocks noGrp="1"/>
          </p:cNvSpPr>
          <p:nvPr>
            <p:ph type="body" sz="quarter" idx="10"/>
          </p:nvPr>
        </p:nvSpPr>
        <p:spPr>
          <a:xfrm>
            <a:off x="1091445" y="2084238"/>
            <a:ext cx="8244916" cy="3937050"/>
          </a:xfrm>
          <a:prstGeom prst="rect">
            <a:avLst/>
          </a:prstGeom>
        </p:spPr>
        <p:txBody>
          <a:bodyPr/>
          <a:lstStyle>
            <a:lvl1pPr>
              <a:buClr>
                <a:schemeClr val="tx2"/>
              </a:buClr>
              <a:buFont typeface="Wingdings" pitchFamily="2" charset="2"/>
              <a:buChar char="§"/>
              <a:defRPr sz="2200" baseline="0">
                <a:solidFill>
                  <a:schemeClr val="tx1"/>
                </a:solidFill>
              </a:defRPr>
            </a:lvl1pPr>
            <a:lvl2pPr>
              <a:buNone/>
              <a:defRPr sz="2200"/>
            </a:lvl2pPr>
          </a:lstStyle>
          <a:p>
            <a:pPr lvl="0"/>
            <a:r>
              <a:rPr lang="fi-FI"/>
              <a:t>Muokkaa tekstin perustyylejä</a:t>
            </a:r>
          </a:p>
        </p:txBody>
      </p:sp>
      <p:sp>
        <p:nvSpPr>
          <p:cNvPr id="13" name="Platshållare för sidfot 4"/>
          <p:cNvSpPr>
            <a:spLocks noGrp="1"/>
          </p:cNvSpPr>
          <p:nvPr>
            <p:ph type="ftr" sz="quarter" idx="14"/>
          </p:nvPr>
        </p:nvSpPr>
        <p:spPr>
          <a:xfrm>
            <a:off x="1086925" y="6376243"/>
            <a:ext cx="8249436" cy="365125"/>
          </a:xfrm>
        </p:spPr>
        <p:txBody>
          <a:bodyPr/>
          <a:lstStyle/>
          <a:p>
            <a:endParaRPr lang="fi-FI"/>
          </a:p>
        </p:txBody>
      </p:sp>
      <p:sp>
        <p:nvSpPr>
          <p:cNvPr id="14"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4021722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4_Otsikko ja kuv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1091444" y="4947046"/>
            <a:ext cx="8832980" cy="498178"/>
          </a:xfrm>
          <a:prstGeom prst="rect">
            <a:avLst/>
          </a:prstGeom>
        </p:spPr>
        <p:txBody>
          <a:bodyPr anchor="b"/>
          <a:lstStyle>
            <a:lvl1pPr algn="l">
              <a:defRPr sz="2200" b="0">
                <a:solidFill>
                  <a:schemeClr val="tx1"/>
                </a:solidFill>
              </a:defRPr>
            </a:lvl1pPr>
          </a:lstStyle>
          <a:p>
            <a:r>
              <a:rPr lang="fi-FI"/>
              <a:t>Muokkaa perustyyliä napsauttamalla</a:t>
            </a:r>
          </a:p>
        </p:txBody>
      </p:sp>
      <p:sp>
        <p:nvSpPr>
          <p:cNvPr id="3" name="Platshållare för bild 2"/>
          <p:cNvSpPr>
            <a:spLocks noGrp="1"/>
          </p:cNvSpPr>
          <p:nvPr>
            <p:ph type="pic" idx="1"/>
          </p:nvPr>
        </p:nvSpPr>
        <p:spPr>
          <a:xfrm>
            <a:off x="1091443" y="1268760"/>
            <a:ext cx="8832981" cy="3600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4" name="Platshållare för text 3"/>
          <p:cNvSpPr>
            <a:spLocks noGrp="1"/>
          </p:cNvSpPr>
          <p:nvPr>
            <p:ph type="body" sz="half" idx="2"/>
          </p:nvPr>
        </p:nvSpPr>
        <p:spPr>
          <a:xfrm>
            <a:off x="1091444" y="5511354"/>
            <a:ext cx="8832980" cy="509934"/>
          </a:xfrm>
          <a:prstGeom prst="rect">
            <a:avLst/>
          </a:prstGeo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9" name="Platshållare för sidfot 4"/>
          <p:cNvSpPr>
            <a:spLocks noGrp="1"/>
          </p:cNvSpPr>
          <p:nvPr>
            <p:ph type="ftr" sz="quarter" idx="14"/>
          </p:nvPr>
        </p:nvSpPr>
        <p:spPr>
          <a:xfrm>
            <a:off x="1086925" y="6376243"/>
            <a:ext cx="8837500" cy="365125"/>
          </a:xfrm>
        </p:spPr>
        <p:txBody>
          <a:bodyPr/>
          <a:lstStyle/>
          <a:p>
            <a:endParaRPr lang="fi-FI"/>
          </a:p>
        </p:txBody>
      </p:sp>
      <p:sp>
        <p:nvSpPr>
          <p:cNvPr id="10"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13490146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4_ kuva">
    <p:spTree>
      <p:nvGrpSpPr>
        <p:cNvPr id="1" name=""/>
        <p:cNvGrpSpPr/>
        <p:nvPr/>
      </p:nvGrpSpPr>
      <p:grpSpPr>
        <a:xfrm>
          <a:off x="0" y="0"/>
          <a:ext cx="0" cy="0"/>
          <a:chOff x="0" y="0"/>
          <a:chExt cx="0" cy="0"/>
        </a:xfrm>
      </p:grpSpPr>
      <p:sp>
        <p:nvSpPr>
          <p:cNvPr id="3" name="Platshållare för bild 2"/>
          <p:cNvSpPr>
            <a:spLocks noGrp="1"/>
          </p:cNvSpPr>
          <p:nvPr>
            <p:ph type="pic" idx="1"/>
          </p:nvPr>
        </p:nvSpPr>
        <p:spPr>
          <a:xfrm>
            <a:off x="335360" y="260648"/>
            <a:ext cx="11521280" cy="532859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4" name="Platshållare för text 3"/>
          <p:cNvSpPr>
            <a:spLocks noGrp="1"/>
          </p:cNvSpPr>
          <p:nvPr>
            <p:ph type="body" sz="half" idx="2"/>
          </p:nvPr>
        </p:nvSpPr>
        <p:spPr>
          <a:xfrm>
            <a:off x="335360" y="5661248"/>
            <a:ext cx="11521280" cy="509934"/>
          </a:xfrm>
          <a:prstGeom prst="rect">
            <a:avLst/>
          </a:prstGeo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9" name="Platshållare för sidfot 4"/>
          <p:cNvSpPr>
            <a:spLocks noGrp="1"/>
          </p:cNvSpPr>
          <p:nvPr>
            <p:ph type="ftr" sz="quarter" idx="14"/>
          </p:nvPr>
        </p:nvSpPr>
        <p:spPr>
          <a:xfrm>
            <a:off x="1086925" y="6376243"/>
            <a:ext cx="8837500" cy="365125"/>
          </a:xfrm>
        </p:spPr>
        <p:txBody>
          <a:bodyPr/>
          <a:lstStyle/>
          <a:p>
            <a:endParaRPr lang="fi-FI"/>
          </a:p>
        </p:txBody>
      </p:sp>
      <p:sp>
        <p:nvSpPr>
          <p:cNvPr id="10"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6144374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5_ otsikko ja sisältölokero">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35360" y="1268760"/>
            <a:ext cx="11137237" cy="1143000"/>
          </a:xfrm>
          <a:prstGeom prst="rect">
            <a:avLst/>
          </a:prstGeom>
        </p:spPr>
        <p:txBody>
          <a:bodyPr/>
          <a:lstStyle>
            <a:lvl1pPr>
              <a:defRPr sz="3000">
                <a:solidFill>
                  <a:schemeClr val="tx1"/>
                </a:solidFill>
              </a:defRPr>
            </a:lvl1pPr>
          </a:lstStyle>
          <a:p>
            <a:r>
              <a:rPr lang="fi-FI" noProof="0"/>
              <a:t>Lisää otsikko</a:t>
            </a:r>
            <a:endParaRPr lang="fi-FI"/>
          </a:p>
        </p:txBody>
      </p:sp>
      <p:sp>
        <p:nvSpPr>
          <p:cNvPr id="3" name="Platshållare för innehåll 2"/>
          <p:cNvSpPr>
            <a:spLocks noGrp="1"/>
          </p:cNvSpPr>
          <p:nvPr>
            <p:ph idx="1"/>
          </p:nvPr>
        </p:nvSpPr>
        <p:spPr>
          <a:xfrm>
            <a:off x="335360" y="2564904"/>
            <a:ext cx="11164821" cy="3268960"/>
          </a:xfrm>
          <a:prstGeom prst="rect">
            <a:avLst/>
          </a:prstGeom>
        </p:spPr>
        <p:txBody>
          <a:bodyPr/>
          <a:lstStyle>
            <a:lvl1pPr>
              <a:buClr>
                <a:schemeClr val="tx2"/>
              </a:buClr>
              <a:defRPr sz="2200"/>
            </a:lvl1pPr>
            <a:lvl2pPr>
              <a:buClr>
                <a:schemeClr val="tx2"/>
              </a:buClr>
              <a:defRPr sz="2200"/>
            </a:lvl2pPr>
            <a:lvl3pPr>
              <a:buClr>
                <a:schemeClr val="tx2"/>
              </a:buClr>
              <a:defRPr sz="1800"/>
            </a:lvl3pPr>
            <a:lvl4pPr>
              <a:buClr>
                <a:schemeClr val="tx2"/>
              </a:buClr>
              <a:defRPr sz="1800"/>
            </a:lvl4pPr>
            <a:lvl5pPr>
              <a:buClr>
                <a:schemeClr val="accent6"/>
              </a:buClr>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8" name="Platshållare för sidfot 4"/>
          <p:cNvSpPr>
            <a:spLocks noGrp="1"/>
          </p:cNvSpPr>
          <p:nvPr>
            <p:ph type="ftr" sz="quarter" idx="14"/>
          </p:nvPr>
        </p:nvSpPr>
        <p:spPr>
          <a:xfrm>
            <a:off x="1086925" y="6376243"/>
            <a:ext cx="8837500" cy="365125"/>
          </a:xfrm>
        </p:spPr>
        <p:txBody>
          <a:bodyPr/>
          <a:lstStyle/>
          <a:p>
            <a:endParaRPr lang="fi-FI"/>
          </a:p>
        </p:txBody>
      </p:sp>
      <p:sp>
        <p:nvSpPr>
          <p:cNvPr id="9"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35281135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5_ Otsikko ja kaksi sisältölokero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35360" y="980728"/>
            <a:ext cx="11425269" cy="1008112"/>
          </a:xfrm>
          <a:prstGeom prst="rect">
            <a:avLst/>
          </a:prstGeom>
        </p:spPr>
        <p:txBody>
          <a:bodyPr/>
          <a:lstStyle>
            <a:lvl1pPr>
              <a:defRPr sz="3000">
                <a:solidFill>
                  <a:schemeClr val="tx1"/>
                </a:solidFill>
              </a:defRPr>
            </a:lvl1pPr>
          </a:lstStyle>
          <a:p>
            <a:r>
              <a:rPr lang="fi-FI" noProof="0"/>
              <a:t>Lisää otsikko</a:t>
            </a:r>
            <a:endParaRPr lang="fi-FI"/>
          </a:p>
        </p:txBody>
      </p:sp>
      <p:sp>
        <p:nvSpPr>
          <p:cNvPr id="3" name="Platshållare för innehåll 2"/>
          <p:cNvSpPr>
            <a:spLocks noGrp="1"/>
          </p:cNvSpPr>
          <p:nvPr>
            <p:ph sz="half" idx="1"/>
          </p:nvPr>
        </p:nvSpPr>
        <p:spPr>
          <a:xfrm>
            <a:off x="335360" y="1988841"/>
            <a:ext cx="5672832" cy="4320480"/>
          </a:xfrm>
          <a:prstGeom prst="rect">
            <a:avLst/>
          </a:prstGeom>
        </p:spPr>
        <p:txBody>
          <a:bodyPr/>
          <a:lstStyle>
            <a:lvl1pPr>
              <a:buClr>
                <a:schemeClr val="tx2"/>
              </a:buClr>
              <a:buFont typeface="Wingdings" pitchFamily="2" charset="2"/>
              <a:buChar char="§"/>
              <a:defRPr sz="2200"/>
            </a:lvl1pPr>
            <a:lvl2pPr>
              <a:buClr>
                <a:schemeClr val="tx2"/>
              </a:buClr>
              <a:defRPr sz="2200"/>
            </a:lvl2pPr>
            <a:lvl3pPr>
              <a:buClr>
                <a:schemeClr val="tx2"/>
              </a:buClr>
              <a:defRPr sz="1800"/>
            </a:lvl3pPr>
            <a:lvl4pPr>
              <a:buClr>
                <a:schemeClr val="tx2"/>
              </a:buClr>
              <a:defRPr sz="1800"/>
            </a:lvl4pPr>
            <a:lvl5pPr>
              <a:defRPr sz="1800"/>
            </a:lvl5pPr>
            <a:lvl6pPr>
              <a:defRPr sz="1800"/>
            </a:lvl6pPr>
            <a:lvl7pPr>
              <a:defRPr sz="1800"/>
            </a:lvl7pPr>
            <a:lvl8pPr>
              <a:defRPr sz="1800"/>
            </a:lvl8pPr>
            <a:lvl9pPr>
              <a:defRPr sz="1800"/>
            </a:lvl9p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latshållare för innehåll 3"/>
          <p:cNvSpPr>
            <a:spLocks noGrp="1"/>
          </p:cNvSpPr>
          <p:nvPr>
            <p:ph sz="half" idx="2"/>
          </p:nvPr>
        </p:nvSpPr>
        <p:spPr>
          <a:xfrm>
            <a:off x="6096000" y="1988841"/>
            <a:ext cx="5664629" cy="4320480"/>
          </a:xfrm>
          <a:prstGeom prst="rect">
            <a:avLst/>
          </a:prstGeom>
        </p:spPr>
        <p:txBody>
          <a:bodyPr/>
          <a:lstStyle>
            <a:lvl1pPr>
              <a:buClr>
                <a:schemeClr val="tx2"/>
              </a:buClr>
              <a:defRPr sz="2200"/>
            </a:lvl1pPr>
            <a:lvl2pPr>
              <a:buClr>
                <a:schemeClr val="tx2"/>
              </a:buClr>
              <a:defRPr sz="2200"/>
            </a:lvl2pPr>
            <a:lvl3pPr>
              <a:buClr>
                <a:schemeClr val="tx2"/>
              </a:buClr>
              <a:defRPr sz="1800"/>
            </a:lvl3pPr>
            <a:lvl4pPr>
              <a:buClr>
                <a:schemeClr val="tx2"/>
              </a:buClr>
              <a:defRPr sz="1800"/>
            </a:lvl4pPr>
            <a:lvl5pPr>
              <a:buClr>
                <a:schemeClr val="tx2"/>
              </a:buClr>
              <a:defRPr sz="1800"/>
            </a:lvl5pPr>
            <a:lvl6pPr>
              <a:defRPr sz="1800"/>
            </a:lvl6pPr>
            <a:lvl7pPr>
              <a:defRPr sz="1800"/>
            </a:lvl7pPr>
            <a:lvl8pPr>
              <a:defRPr sz="1800"/>
            </a:lvl8pPr>
            <a:lvl9pPr>
              <a:defRPr sz="18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sv-SE"/>
          </a:p>
        </p:txBody>
      </p:sp>
      <p:sp>
        <p:nvSpPr>
          <p:cNvPr id="9" name="Platshållare för sidfot 4"/>
          <p:cNvSpPr>
            <a:spLocks noGrp="1"/>
          </p:cNvSpPr>
          <p:nvPr>
            <p:ph type="ftr" sz="quarter" idx="14"/>
          </p:nvPr>
        </p:nvSpPr>
        <p:spPr>
          <a:xfrm>
            <a:off x="1086925" y="6376243"/>
            <a:ext cx="8837500" cy="365125"/>
          </a:xfrm>
        </p:spPr>
        <p:txBody>
          <a:bodyPr/>
          <a:lstStyle/>
          <a:p>
            <a:endParaRPr lang="fi-FI"/>
          </a:p>
        </p:txBody>
      </p:sp>
      <p:sp>
        <p:nvSpPr>
          <p:cNvPr id="10"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31285331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5_ Otsikot ja kaksi sisältölokero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35360" y="1196752"/>
            <a:ext cx="11521280" cy="576064"/>
          </a:xfrm>
          <a:prstGeom prst="rect">
            <a:avLst/>
          </a:prstGeom>
        </p:spPr>
        <p:txBody>
          <a:bodyPr/>
          <a:lstStyle>
            <a:lvl1pPr>
              <a:defRPr sz="3000">
                <a:solidFill>
                  <a:schemeClr val="tx1"/>
                </a:solidFill>
              </a:defRPr>
            </a:lvl1pPr>
          </a:lstStyle>
          <a:p>
            <a:r>
              <a:rPr lang="fi-FI" noProof="0"/>
              <a:t>Lisää otsikko</a:t>
            </a:r>
            <a:endParaRPr lang="fi-FI"/>
          </a:p>
        </p:txBody>
      </p:sp>
      <p:sp>
        <p:nvSpPr>
          <p:cNvPr id="3" name="Platshållare för text 2"/>
          <p:cNvSpPr>
            <a:spLocks noGrp="1"/>
          </p:cNvSpPr>
          <p:nvPr>
            <p:ph type="body" idx="1"/>
          </p:nvPr>
        </p:nvSpPr>
        <p:spPr>
          <a:xfrm>
            <a:off x="335360" y="1988840"/>
            <a:ext cx="5664629" cy="720080"/>
          </a:xfrm>
          <a:prstGeom prst="rect">
            <a:avLst/>
          </a:prstGeo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Platshållare för innehåll 3"/>
          <p:cNvSpPr>
            <a:spLocks noGrp="1"/>
          </p:cNvSpPr>
          <p:nvPr>
            <p:ph sz="half" idx="2"/>
          </p:nvPr>
        </p:nvSpPr>
        <p:spPr>
          <a:xfrm>
            <a:off x="335360" y="2894956"/>
            <a:ext cx="5664629" cy="3414365"/>
          </a:xfrm>
          <a:prstGeom prst="rect">
            <a:avLst/>
          </a:prstGeom>
        </p:spPr>
        <p:txBody>
          <a:bodyPr/>
          <a:lstStyle>
            <a:lvl1pPr>
              <a:buClr>
                <a:schemeClr val="tx2"/>
              </a:buClr>
              <a:defRPr sz="2200"/>
            </a:lvl1pPr>
            <a:lvl2pPr>
              <a:buClr>
                <a:schemeClr val="tx2"/>
              </a:buClr>
              <a:defRPr sz="2200"/>
            </a:lvl2pPr>
            <a:lvl3pPr>
              <a:buClr>
                <a:schemeClr val="tx2"/>
              </a:buClr>
              <a:defRPr sz="1800"/>
            </a:lvl3pPr>
            <a:lvl4pPr>
              <a:buClr>
                <a:schemeClr val="tx2"/>
              </a:buClr>
              <a:defRPr sz="1800"/>
            </a:lvl4pPr>
            <a:lvl5pPr>
              <a:buClr>
                <a:schemeClr val="accent6"/>
              </a:buClr>
              <a:defRPr sz="1600"/>
            </a:lvl5pPr>
            <a:lvl6pPr>
              <a:defRPr sz="1600"/>
            </a:lvl6pPr>
            <a:lvl7pPr>
              <a:defRPr sz="1600"/>
            </a:lvl7pPr>
            <a:lvl8pPr>
              <a:defRPr sz="1600"/>
            </a:lvl8pPr>
            <a:lvl9pPr>
              <a:defRPr sz="1600"/>
            </a:lvl9pPr>
          </a:lstStyle>
          <a:p>
            <a:pPr lvl="0"/>
            <a:r>
              <a:rPr lang="fi-FI"/>
              <a:t>Muokkaa tekstin perustyylejä</a:t>
            </a:r>
          </a:p>
          <a:p>
            <a:pPr lvl="1"/>
            <a:r>
              <a:rPr lang="fi-FI"/>
              <a:t>toinen taso</a:t>
            </a:r>
          </a:p>
          <a:p>
            <a:pPr lvl="2"/>
            <a:r>
              <a:rPr lang="fi-FI"/>
              <a:t>kolmas taso</a:t>
            </a:r>
          </a:p>
          <a:p>
            <a:pPr lvl="3"/>
            <a:r>
              <a:rPr lang="fi-FI"/>
              <a:t>neljäs taso</a:t>
            </a:r>
          </a:p>
        </p:txBody>
      </p:sp>
      <p:sp>
        <p:nvSpPr>
          <p:cNvPr id="5" name="Platshållare för text 4"/>
          <p:cNvSpPr>
            <a:spLocks noGrp="1"/>
          </p:cNvSpPr>
          <p:nvPr>
            <p:ph type="body" sz="quarter" idx="3"/>
          </p:nvPr>
        </p:nvSpPr>
        <p:spPr>
          <a:xfrm>
            <a:off x="6192011" y="1988840"/>
            <a:ext cx="5664629" cy="711770"/>
          </a:xfrm>
          <a:prstGeom prst="rect">
            <a:avLst/>
          </a:prstGeo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Platshållare för innehåll 5"/>
          <p:cNvSpPr>
            <a:spLocks noGrp="1"/>
          </p:cNvSpPr>
          <p:nvPr>
            <p:ph sz="quarter" idx="4"/>
          </p:nvPr>
        </p:nvSpPr>
        <p:spPr>
          <a:xfrm>
            <a:off x="6193368" y="2894956"/>
            <a:ext cx="5663273" cy="3414365"/>
          </a:xfrm>
          <a:prstGeom prst="rect">
            <a:avLst/>
          </a:prstGeom>
        </p:spPr>
        <p:txBody>
          <a:bodyPr/>
          <a:lstStyle>
            <a:lvl1pPr>
              <a:buClr>
                <a:schemeClr val="tx2"/>
              </a:buClr>
              <a:defRPr sz="2200"/>
            </a:lvl1pPr>
            <a:lvl2pPr>
              <a:buClr>
                <a:schemeClr val="tx2"/>
              </a:buClr>
              <a:defRPr sz="2200"/>
            </a:lvl2pPr>
            <a:lvl3pPr>
              <a:buClr>
                <a:schemeClr val="tx2"/>
              </a:buClr>
              <a:defRPr sz="1800"/>
            </a:lvl3pPr>
            <a:lvl4pPr>
              <a:buClr>
                <a:schemeClr val="tx2"/>
              </a:buClr>
              <a:defRPr sz="1800"/>
            </a:lvl4pPr>
            <a:lvl5pPr>
              <a:defRPr sz="1600"/>
            </a:lvl5pPr>
            <a:lvl6pPr>
              <a:defRPr sz="1600"/>
            </a:lvl6pPr>
            <a:lvl7pPr>
              <a:defRPr sz="1600"/>
            </a:lvl7pPr>
            <a:lvl8pPr>
              <a:defRPr sz="1600"/>
            </a:lvl8pPr>
            <a:lvl9pPr>
              <a:defRPr sz="1600"/>
            </a:lvl9pPr>
          </a:lstStyle>
          <a:p>
            <a:pPr lvl="0"/>
            <a:r>
              <a:rPr lang="fi-FI"/>
              <a:t>Muokkaa tekstin perustyylejä</a:t>
            </a:r>
          </a:p>
          <a:p>
            <a:pPr lvl="1"/>
            <a:r>
              <a:rPr lang="fi-FI"/>
              <a:t>toinen taso</a:t>
            </a:r>
          </a:p>
          <a:p>
            <a:pPr lvl="2"/>
            <a:r>
              <a:rPr lang="fi-FI"/>
              <a:t>kolmas taso</a:t>
            </a:r>
          </a:p>
          <a:p>
            <a:pPr lvl="3"/>
            <a:r>
              <a:rPr lang="fi-FI"/>
              <a:t>neljäs taso</a:t>
            </a:r>
          </a:p>
        </p:txBody>
      </p:sp>
      <p:sp>
        <p:nvSpPr>
          <p:cNvPr id="11" name="Platshållare för sidfot 4"/>
          <p:cNvSpPr>
            <a:spLocks noGrp="1"/>
          </p:cNvSpPr>
          <p:nvPr>
            <p:ph type="ftr" sz="quarter" idx="14"/>
          </p:nvPr>
        </p:nvSpPr>
        <p:spPr>
          <a:xfrm>
            <a:off x="1086925" y="6376243"/>
            <a:ext cx="8837500" cy="365125"/>
          </a:xfrm>
        </p:spPr>
        <p:txBody>
          <a:bodyPr/>
          <a:lstStyle/>
          <a:p>
            <a:endParaRPr lang="fi-FI"/>
          </a:p>
        </p:txBody>
      </p:sp>
      <p:sp>
        <p:nvSpPr>
          <p:cNvPr id="12"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36013557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5_ Otsikko ja kaksi erikokoista  sisältölokero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35360" y="1268760"/>
            <a:ext cx="5376597" cy="792088"/>
          </a:xfrm>
          <a:prstGeom prst="rect">
            <a:avLst/>
          </a:prstGeom>
        </p:spPr>
        <p:txBody>
          <a:bodyPr anchor="b"/>
          <a:lstStyle>
            <a:lvl1pPr algn="l">
              <a:defRPr sz="2200" b="0">
                <a:solidFill>
                  <a:schemeClr val="tx1"/>
                </a:solidFill>
              </a:defRPr>
            </a:lvl1pPr>
          </a:lstStyle>
          <a:p>
            <a:r>
              <a:rPr lang="fi-FI" noProof="0"/>
              <a:t>Lisää otsikko</a:t>
            </a:r>
          </a:p>
        </p:txBody>
      </p:sp>
      <p:sp>
        <p:nvSpPr>
          <p:cNvPr id="3" name="Platshållare för innehåll 2"/>
          <p:cNvSpPr>
            <a:spLocks noGrp="1"/>
          </p:cNvSpPr>
          <p:nvPr>
            <p:ph idx="1"/>
          </p:nvPr>
        </p:nvSpPr>
        <p:spPr>
          <a:xfrm>
            <a:off x="6096000" y="404665"/>
            <a:ext cx="5760640" cy="5760640"/>
          </a:xfrm>
          <a:prstGeom prst="rect">
            <a:avLst/>
          </a:prstGeom>
        </p:spPr>
        <p:txBody>
          <a:bodyPr/>
          <a:lstStyle>
            <a:lvl1pPr>
              <a:buClr>
                <a:schemeClr val="tx2"/>
              </a:buClr>
              <a:defRPr sz="2200"/>
            </a:lvl1pPr>
            <a:lvl2pPr>
              <a:buClr>
                <a:schemeClr val="tx2"/>
              </a:buClr>
              <a:defRPr sz="2200"/>
            </a:lvl2pPr>
            <a:lvl3pPr>
              <a:buClr>
                <a:schemeClr val="tx2"/>
              </a:buClr>
              <a:defRPr sz="1800"/>
            </a:lvl3pPr>
            <a:lvl4pPr>
              <a:buClr>
                <a:schemeClr val="tx2"/>
              </a:buClr>
              <a:defRPr sz="18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latshållare för text 3"/>
          <p:cNvSpPr>
            <a:spLocks noGrp="1"/>
          </p:cNvSpPr>
          <p:nvPr>
            <p:ph type="body" sz="half" idx="2"/>
          </p:nvPr>
        </p:nvSpPr>
        <p:spPr>
          <a:xfrm>
            <a:off x="335360" y="2204864"/>
            <a:ext cx="5376597" cy="3960440"/>
          </a:xfrm>
          <a:prstGeom prst="rect">
            <a:avLst/>
          </a:prstGeom>
        </p:spPr>
        <p:txBody>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9" name="Platshållare för sidfot 4"/>
          <p:cNvSpPr>
            <a:spLocks noGrp="1"/>
          </p:cNvSpPr>
          <p:nvPr>
            <p:ph type="ftr" sz="quarter" idx="14"/>
          </p:nvPr>
        </p:nvSpPr>
        <p:spPr>
          <a:xfrm>
            <a:off x="1086925" y="6376243"/>
            <a:ext cx="8837500" cy="365125"/>
          </a:xfrm>
        </p:spPr>
        <p:txBody>
          <a:bodyPr/>
          <a:lstStyle/>
          <a:p>
            <a:endParaRPr lang="fi-FI"/>
          </a:p>
        </p:txBody>
      </p:sp>
      <p:sp>
        <p:nvSpPr>
          <p:cNvPr id="10"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2646044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6_Tyhjä">
    <p:spTree>
      <p:nvGrpSpPr>
        <p:cNvPr id="1" name=""/>
        <p:cNvGrpSpPr/>
        <p:nvPr/>
      </p:nvGrpSpPr>
      <p:grpSpPr>
        <a:xfrm>
          <a:off x="0" y="0"/>
          <a:ext cx="0" cy="0"/>
          <a:chOff x="0" y="0"/>
          <a:chExt cx="0" cy="0"/>
        </a:xfrm>
      </p:grpSpPr>
      <p:sp>
        <p:nvSpPr>
          <p:cNvPr id="6" name="Platshållare för sidfot 4"/>
          <p:cNvSpPr>
            <a:spLocks noGrp="1"/>
          </p:cNvSpPr>
          <p:nvPr>
            <p:ph type="ftr" sz="quarter" idx="14"/>
          </p:nvPr>
        </p:nvSpPr>
        <p:spPr>
          <a:xfrm>
            <a:off x="1086925" y="6376243"/>
            <a:ext cx="8837500" cy="365125"/>
          </a:xfrm>
        </p:spPr>
        <p:txBody>
          <a:bodyPr/>
          <a:lstStyle/>
          <a:p>
            <a:endParaRPr lang="fi-FI"/>
          </a:p>
        </p:txBody>
      </p:sp>
      <p:sp>
        <p:nvSpPr>
          <p:cNvPr id="7" name="Dian numeron paikkamerkki 9"/>
          <p:cNvSpPr>
            <a:spLocks noGrp="1"/>
          </p:cNvSpPr>
          <p:nvPr>
            <p:ph type="sldNum" sz="quarter" idx="12"/>
          </p:nvPr>
        </p:nvSpPr>
        <p:spPr>
          <a:xfrm>
            <a:off x="270012" y="6381328"/>
            <a:ext cx="533400" cy="360040"/>
          </a:xfrm>
        </p:spPr>
        <p:txBody>
          <a:bodyPr/>
          <a:lstStyle>
            <a:lvl1pPr>
              <a:defRPr/>
            </a:lvl1pPr>
          </a:lstStyle>
          <a:p>
            <a:pPr>
              <a:defRPr/>
            </a:pPr>
            <a:fld id="{D3C89A02-2183-4EC2-9978-996C81F899C4}" type="slidenum">
              <a:rPr lang="fi-FI"/>
              <a:pPr>
                <a:defRPr/>
              </a:pPr>
              <a:t>‹#›</a:t>
            </a:fld>
            <a:endParaRPr lang="fi-FI"/>
          </a:p>
        </p:txBody>
      </p:sp>
    </p:spTree>
    <p:extLst>
      <p:ext uri="{BB962C8B-B14F-4D97-AF65-F5344CB8AC3E}">
        <p14:creationId xmlns:p14="http://schemas.microsoft.com/office/powerpoint/2010/main" val="4091107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e_title_and_content">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lnSpc>
                <a:spcPct val="100000"/>
              </a:lnSpc>
              <a:defRPr/>
            </a:lvl1pPr>
          </a:lstStyle>
          <a:p>
            <a:r>
              <a:rPr lang="fi-FI"/>
              <a:t>Muokkaa ots. perustyyl. napsautt.</a:t>
            </a:r>
          </a:p>
        </p:txBody>
      </p:sp>
      <p:sp>
        <p:nvSpPr>
          <p:cNvPr id="3" name="Sisällön paikkamerkki 2"/>
          <p:cNvSpPr>
            <a:spLocks noGrp="1"/>
          </p:cNvSpPr>
          <p:nvPr>
            <p:ph idx="1"/>
          </p:nvPr>
        </p:nvSpPr>
        <p:spPr/>
        <p:txBody>
          <a:bodyPr>
            <a:noAutofit/>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Päivämäärän paikkamerkki 3"/>
          <p:cNvSpPr>
            <a:spLocks noGrp="1"/>
          </p:cNvSpPr>
          <p:nvPr>
            <p:ph type="dt" sz="half" idx="10"/>
          </p:nvPr>
        </p:nvSpPr>
        <p:spPr/>
        <p:txBody>
          <a:bodyPr/>
          <a:lstStyle/>
          <a:p>
            <a:r>
              <a:rPr lang="fi-FI"/>
              <a:t>22.5.2020</a:t>
            </a:r>
          </a:p>
        </p:txBody>
      </p:sp>
      <p:sp>
        <p:nvSpPr>
          <p:cNvPr id="5" name="Alatunnisteen paikkamerkki 4"/>
          <p:cNvSpPr>
            <a:spLocks noGrp="1"/>
          </p:cNvSpPr>
          <p:nvPr>
            <p:ph type="ftr" sz="quarter" idx="11"/>
          </p:nvPr>
        </p:nvSpPr>
        <p:spPr>
          <a:xfrm>
            <a:off x="2616200" y="6545238"/>
            <a:ext cx="6357077" cy="196131"/>
          </a:xfrm>
        </p:spPr>
        <p:txBody>
          <a:bodyPr/>
          <a:lstStyle/>
          <a:p>
            <a:r>
              <a:rPr lang="fi-FI"/>
              <a:t> </a:t>
            </a:r>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398419160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e_two_contents">
    <p:spTree>
      <p:nvGrpSpPr>
        <p:cNvPr id="1" name=""/>
        <p:cNvGrpSpPr/>
        <p:nvPr/>
      </p:nvGrpSpPr>
      <p:grpSpPr>
        <a:xfrm>
          <a:off x="0" y="0"/>
          <a:ext cx="0" cy="0"/>
          <a:chOff x="0" y="0"/>
          <a:chExt cx="0" cy="0"/>
        </a:xfrm>
      </p:grpSpPr>
      <p:sp>
        <p:nvSpPr>
          <p:cNvPr id="2" name="Otsikko 1"/>
          <p:cNvSpPr>
            <a:spLocks noGrp="1"/>
          </p:cNvSpPr>
          <p:nvPr>
            <p:ph type="title"/>
          </p:nvPr>
        </p:nvSpPr>
        <p:spPr>
          <a:xfrm>
            <a:off x="1084123" y="498462"/>
            <a:ext cx="10196453" cy="1113543"/>
          </a:xfrm>
        </p:spPr>
        <p:txBody>
          <a:bodyPr/>
          <a:lstStyle/>
          <a:p>
            <a:r>
              <a:rPr lang="fi-FI"/>
              <a:t>Muokkaa ots. perustyyl. napsautt.</a:t>
            </a:r>
          </a:p>
        </p:txBody>
      </p:sp>
      <p:sp>
        <p:nvSpPr>
          <p:cNvPr id="3" name="Sisällön paikkamerkki 2"/>
          <p:cNvSpPr>
            <a:spLocks noGrp="1"/>
          </p:cNvSpPr>
          <p:nvPr>
            <p:ph sz="half" idx="1"/>
          </p:nvPr>
        </p:nvSpPr>
        <p:spPr>
          <a:xfrm>
            <a:off x="1089653" y="1844825"/>
            <a:ext cx="4992555" cy="4281339"/>
          </a:xfrm>
        </p:spPr>
        <p:txBody>
          <a:bodyPr/>
          <a:lstStyle>
            <a:lvl1pPr>
              <a:defRPr sz="2200"/>
            </a:lvl1pPr>
            <a:lvl2pPr>
              <a:lnSpc>
                <a:spcPct val="100000"/>
              </a:lnSpc>
              <a:defRPr sz="1800"/>
            </a:lvl2pPr>
            <a:lvl3pPr>
              <a:lnSpc>
                <a:spcPct val="100000"/>
              </a:lnSpc>
              <a:defRPr sz="1800"/>
            </a:lvl3pPr>
            <a:lvl4pPr>
              <a:lnSpc>
                <a:spcPct val="100000"/>
              </a:lnSpc>
              <a:defRPr sz="1800"/>
            </a:lvl4pPr>
            <a:lvl5pPr>
              <a:lnSpc>
                <a:spcPct val="100000"/>
              </a:lnSpc>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Sisällön paikkamerkki 3"/>
          <p:cNvSpPr>
            <a:spLocks noGrp="1"/>
          </p:cNvSpPr>
          <p:nvPr>
            <p:ph sz="half" idx="2"/>
          </p:nvPr>
        </p:nvSpPr>
        <p:spPr>
          <a:xfrm>
            <a:off x="6274229" y="1844825"/>
            <a:ext cx="5006347" cy="4281339"/>
          </a:xfrm>
        </p:spPr>
        <p:txBody>
          <a:bodyPr/>
          <a:lstStyle>
            <a:lvl1pPr>
              <a:defRPr sz="2200"/>
            </a:lvl1pPr>
            <a:lvl2pPr>
              <a:lnSpc>
                <a:spcPct val="100000"/>
              </a:lnSpc>
              <a:defRPr sz="1800"/>
            </a:lvl2pPr>
            <a:lvl3pPr>
              <a:lnSpc>
                <a:spcPct val="100000"/>
              </a:lnSpc>
              <a:defRPr sz="1800"/>
            </a:lvl3pPr>
            <a:lvl4pPr>
              <a:lnSpc>
                <a:spcPct val="100000"/>
              </a:lnSpc>
              <a:defRPr sz="1800"/>
            </a:lvl4pPr>
            <a:lvl5pPr>
              <a:lnSpc>
                <a:spcPct val="100000"/>
              </a:lnSpc>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5" name="Päivämäärän paikkamerkki 4"/>
          <p:cNvSpPr>
            <a:spLocks noGrp="1"/>
          </p:cNvSpPr>
          <p:nvPr>
            <p:ph type="dt" sz="half" idx="10"/>
          </p:nvPr>
        </p:nvSpPr>
        <p:spPr/>
        <p:txBody>
          <a:bodyPr/>
          <a:lstStyle/>
          <a:p>
            <a:r>
              <a:rPr lang="fi-FI"/>
              <a:t>22.5.2020</a:t>
            </a:r>
          </a:p>
        </p:txBody>
      </p:sp>
      <p:sp>
        <p:nvSpPr>
          <p:cNvPr id="6" name="Alatunnisteen paikkamerkki 5"/>
          <p:cNvSpPr>
            <a:spLocks noGrp="1"/>
          </p:cNvSpPr>
          <p:nvPr>
            <p:ph type="ftr" sz="quarter" idx="11"/>
          </p:nvPr>
        </p:nvSpPr>
        <p:spPr/>
        <p:txBody>
          <a:bodyPr/>
          <a:lstStyle/>
          <a:p>
            <a:r>
              <a:rPr lang="fi-FI"/>
              <a:t> </a:t>
            </a:r>
          </a:p>
        </p:txBody>
      </p:sp>
      <p:sp>
        <p:nvSpPr>
          <p:cNvPr id="7" name="Dian numeron paikkamerkki 6"/>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191226375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e_only_title">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lnSpc>
                <a:spcPct val="100000"/>
              </a:lnSpc>
              <a:defRPr/>
            </a:lvl1pPr>
          </a:lstStyle>
          <a:p>
            <a:r>
              <a:rPr lang="fi-FI"/>
              <a:t>Muokkaa ots. perustyyl. napsautt.</a:t>
            </a:r>
          </a:p>
        </p:txBody>
      </p:sp>
      <p:sp>
        <p:nvSpPr>
          <p:cNvPr id="3" name="Päivämäärän paikkamerkki 2"/>
          <p:cNvSpPr>
            <a:spLocks noGrp="1"/>
          </p:cNvSpPr>
          <p:nvPr>
            <p:ph type="dt" sz="half" idx="10"/>
          </p:nvPr>
        </p:nvSpPr>
        <p:spPr/>
        <p:txBody>
          <a:bodyPr/>
          <a:lstStyle/>
          <a:p>
            <a:r>
              <a:rPr lang="fi-FI"/>
              <a:t>22.5.2020</a:t>
            </a:r>
          </a:p>
        </p:txBody>
      </p:sp>
      <p:sp>
        <p:nvSpPr>
          <p:cNvPr id="4" name="Alatunnisteen paikkamerkki 3"/>
          <p:cNvSpPr>
            <a:spLocks noGrp="1"/>
          </p:cNvSpPr>
          <p:nvPr>
            <p:ph type="ftr" sz="quarter" idx="11"/>
          </p:nvPr>
        </p:nvSpPr>
        <p:spPr/>
        <p:txBody>
          <a:bodyPr/>
          <a:lstStyle/>
          <a:p>
            <a:r>
              <a:rPr lang="fi-FI"/>
              <a:t> </a:t>
            </a:r>
          </a:p>
        </p:txBody>
      </p:sp>
      <p:sp>
        <p:nvSpPr>
          <p:cNvPr id="5" name="Dian numeron paikkamerkki 4"/>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982026813"/>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e_blank">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r>
              <a:rPr lang="fi-FI"/>
              <a:t>22.5.2020</a:t>
            </a:r>
          </a:p>
        </p:txBody>
      </p:sp>
      <p:sp>
        <p:nvSpPr>
          <p:cNvPr id="3" name="Alatunnisteen paikkamerkki 2"/>
          <p:cNvSpPr>
            <a:spLocks noGrp="1"/>
          </p:cNvSpPr>
          <p:nvPr>
            <p:ph type="ftr" sz="quarter" idx="11"/>
          </p:nvPr>
        </p:nvSpPr>
        <p:spPr/>
        <p:txBody>
          <a:bodyPr/>
          <a:lstStyle/>
          <a:p>
            <a:r>
              <a:rPr lang="fi-FI"/>
              <a:t> </a:t>
            </a:r>
          </a:p>
        </p:txBody>
      </p:sp>
      <p:sp>
        <p:nvSpPr>
          <p:cNvPr id="4" name="Dian numeron paikkamerkki 3"/>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1259832160"/>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oitusdia_sininen">
    <p:spTree>
      <p:nvGrpSpPr>
        <p:cNvPr id="1" name=""/>
        <p:cNvGrpSpPr/>
        <p:nvPr/>
      </p:nvGrpSpPr>
      <p:grpSpPr>
        <a:xfrm>
          <a:off x="0" y="0"/>
          <a:ext cx="0" cy="0"/>
          <a:chOff x="0" y="0"/>
          <a:chExt cx="0" cy="0"/>
        </a:xfrm>
      </p:grpSpPr>
      <p:sp>
        <p:nvSpPr>
          <p:cNvPr id="10" name="Rektangel 9"/>
          <p:cNvSpPr/>
          <p:nvPr userDrawn="1"/>
        </p:nvSpPr>
        <p:spPr>
          <a:xfrm>
            <a:off x="0" y="1044463"/>
            <a:ext cx="12203324" cy="5876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sp>
        <p:nvSpPr>
          <p:cNvPr id="6" name="Otsikko 6"/>
          <p:cNvSpPr>
            <a:spLocks noGrp="1"/>
          </p:cNvSpPr>
          <p:nvPr>
            <p:ph type="title" hasCustomPrompt="1"/>
          </p:nvPr>
        </p:nvSpPr>
        <p:spPr>
          <a:xfrm>
            <a:off x="1055440" y="2744924"/>
            <a:ext cx="7200800" cy="1656184"/>
          </a:xfrm>
          <a:prstGeom prst="rect">
            <a:avLst/>
          </a:prstGeom>
        </p:spPr>
        <p:txBody>
          <a:bodyPr/>
          <a:lstStyle>
            <a:lvl1pPr algn="ctr">
              <a:defRPr sz="3600" baseline="0">
                <a:solidFill>
                  <a:schemeClr val="bg1"/>
                </a:solidFill>
              </a:defRPr>
            </a:lvl1pPr>
          </a:lstStyle>
          <a:p>
            <a:r>
              <a:rPr lang="fi-FI" noProof="0"/>
              <a:t>Lisää otsikko</a:t>
            </a:r>
          </a:p>
        </p:txBody>
      </p:sp>
      <p:sp>
        <p:nvSpPr>
          <p:cNvPr id="7" name="Tekstin paikkamerkki 16"/>
          <p:cNvSpPr>
            <a:spLocks noGrp="1"/>
          </p:cNvSpPr>
          <p:nvPr>
            <p:ph type="body" sz="quarter" idx="10"/>
          </p:nvPr>
        </p:nvSpPr>
        <p:spPr>
          <a:xfrm>
            <a:off x="1055440" y="4581128"/>
            <a:ext cx="7200800" cy="1440160"/>
          </a:xfrm>
          <a:prstGeom prst="rect">
            <a:avLst/>
          </a:prstGeom>
        </p:spPr>
        <p:txBody>
          <a:bodyPr/>
          <a:lstStyle>
            <a:lvl1pPr algn="ctr">
              <a:buClr>
                <a:schemeClr val="accent6"/>
              </a:buClr>
              <a:buFont typeface="Wingdings" pitchFamily="2" charset="2"/>
              <a:buNone/>
              <a:defRPr sz="2400" baseline="0">
                <a:solidFill>
                  <a:schemeClr val="bg1"/>
                </a:solidFill>
              </a:defRPr>
            </a:lvl1pPr>
          </a:lstStyle>
          <a:p>
            <a:pPr lvl="0"/>
            <a:r>
              <a:rPr lang="fi-FI"/>
              <a:t>Muokkaa tekstin perustyylejä</a:t>
            </a:r>
          </a:p>
        </p:txBody>
      </p:sp>
      <p:sp>
        <p:nvSpPr>
          <p:cNvPr id="8" name="Platshållare för datum 3"/>
          <p:cNvSpPr>
            <a:spLocks noGrp="1"/>
          </p:cNvSpPr>
          <p:nvPr>
            <p:ph type="dt" sz="half" idx="13"/>
          </p:nvPr>
        </p:nvSpPr>
        <p:spPr>
          <a:xfrm>
            <a:off x="1055440" y="6417332"/>
            <a:ext cx="7200800" cy="360040"/>
          </a:xfrm>
        </p:spPr>
        <p:txBody>
          <a:bodyPr/>
          <a:lstStyle>
            <a:lvl1pPr algn="ctr">
              <a:defRPr>
                <a:solidFill>
                  <a:schemeClr val="bg1"/>
                </a:solidFill>
              </a:defRPr>
            </a:lvl1pPr>
          </a:lstStyle>
          <a:p>
            <a:fld id="{E3E4B43C-E405-4271-85DD-5BE3A0CD0BA5}" type="datetime1">
              <a:rPr lang="fi-FI" smtClean="0"/>
              <a:pPr/>
              <a:t>26.5.2020</a:t>
            </a:fld>
            <a:endParaRPr lang="fi-FI"/>
          </a:p>
        </p:txBody>
      </p:sp>
      <p:sp>
        <p:nvSpPr>
          <p:cNvPr id="9" name="Platshållare för sidfot 4"/>
          <p:cNvSpPr>
            <a:spLocks noGrp="1"/>
          </p:cNvSpPr>
          <p:nvPr>
            <p:ph type="ftr" sz="quarter" idx="14"/>
          </p:nvPr>
        </p:nvSpPr>
        <p:spPr>
          <a:xfrm>
            <a:off x="1055440" y="6057292"/>
            <a:ext cx="7200800" cy="360040"/>
          </a:xfrm>
        </p:spPr>
        <p:txBody>
          <a:bodyPr/>
          <a:lstStyle>
            <a:lvl1pPr algn="ctr">
              <a:defRPr>
                <a:solidFill>
                  <a:schemeClr val="bg1"/>
                </a:solidFill>
              </a:defRPr>
            </a:lvl1pPr>
          </a:lstStyle>
          <a:p>
            <a:endParaRPr lang="fi-FI"/>
          </a:p>
        </p:txBody>
      </p:sp>
      <p:pic>
        <p:nvPicPr>
          <p:cNvPr id="2" name="Kuva 1"/>
          <p:cNvPicPr>
            <a:picLocks noChangeAspect="1"/>
          </p:cNvPicPr>
          <p:nvPr userDrawn="1"/>
        </p:nvPicPr>
        <p:blipFill rotWithShape="1">
          <a:blip r:embed="rId2" cstate="print">
            <a:extLst>
              <a:ext uri="{28A0092B-C50C-407E-A947-70E740481C1C}">
                <a14:useLocalDpi xmlns:a14="http://schemas.microsoft.com/office/drawing/2010/main" val="0"/>
              </a:ext>
            </a:extLst>
          </a:blip>
          <a:srcRect r="38773"/>
          <a:stretch/>
        </p:blipFill>
        <p:spPr>
          <a:xfrm>
            <a:off x="9588388" y="1952836"/>
            <a:ext cx="2628292" cy="4428492"/>
          </a:xfrm>
          <a:prstGeom prst="rect">
            <a:avLst/>
          </a:prstGeom>
        </p:spPr>
      </p:pic>
    </p:spTree>
    <p:extLst>
      <p:ext uri="{BB962C8B-B14F-4D97-AF65-F5344CB8AC3E}">
        <p14:creationId xmlns:p14="http://schemas.microsoft.com/office/powerpoint/2010/main" val="2217562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loitusdia_vihreä">
    <p:spTree>
      <p:nvGrpSpPr>
        <p:cNvPr id="1" name=""/>
        <p:cNvGrpSpPr/>
        <p:nvPr/>
      </p:nvGrpSpPr>
      <p:grpSpPr>
        <a:xfrm>
          <a:off x="0" y="0"/>
          <a:ext cx="0" cy="0"/>
          <a:chOff x="0" y="0"/>
          <a:chExt cx="0" cy="0"/>
        </a:xfrm>
      </p:grpSpPr>
      <p:sp>
        <p:nvSpPr>
          <p:cNvPr id="9" name="Rektangel 9"/>
          <p:cNvSpPr/>
          <p:nvPr userDrawn="1"/>
        </p:nvSpPr>
        <p:spPr>
          <a:xfrm>
            <a:off x="0" y="981075"/>
            <a:ext cx="12216680" cy="58769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sp>
        <p:nvSpPr>
          <p:cNvPr id="14" name="Otsikko 6"/>
          <p:cNvSpPr>
            <a:spLocks noGrp="1"/>
          </p:cNvSpPr>
          <p:nvPr>
            <p:ph type="title" hasCustomPrompt="1"/>
          </p:nvPr>
        </p:nvSpPr>
        <p:spPr>
          <a:xfrm>
            <a:off x="1091444" y="2744924"/>
            <a:ext cx="6984777" cy="1656184"/>
          </a:xfrm>
          <a:prstGeom prst="rect">
            <a:avLst/>
          </a:prstGeom>
        </p:spPr>
        <p:txBody>
          <a:bodyPr/>
          <a:lstStyle>
            <a:lvl1pPr algn="ctr">
              <a:defRPr sz="3600" baseline="0">
                <a:solidFill>
                  <a:schemeClr val="bg1"/>
                </a:solidFill>
              </a:defRPr>
            </a:lvl1pPr>
          </a:lstStyle>
          <a:p>
            <a:r>
              <a:rPr lang="fi-FI" noProof="0"/>
              <a:t>Lisää otsikko</a:t>
            </a:r>
          </a:p>
        </p:txBody>
      </p:sp>
      <p:sp>
        <p:nvSpPr>
          <p:cNvPr id="15" name="Tekstin paikkamerkki 16"/>
          <p:cNvSpPr>
            <a:spLocks noGrp="1"/>
          </p:cNvSpPr>
          <p:nvPr>
            <p:ph type="body" sz="quarter" idx="10"/>
          </p:nvPr>
        </p:nvSpPr>
        <p:spPr>
          <a:xfrm>
            <a:off x="1091444" y="4581128"/>
            <a:ext cx="6984777" cy="1440160"/>
          </a:xfrm>
          <a:prstGeom prst="rect">
            <a:avLst/>
          </a:prstGeom>
        </p:spPr>
        <p:txBody>
          <a:bodyPr/>
          <a:lstStyle>
            <a:lvl1pPr algn="ctr">
              <a:buClr>
                <a:schemeClr val="accent6"/>
              </a:buClr>
              <a:buFont typeface="Wingdings" pitchFamily="2" charset="2"/>
              <a:buNone/>
              <a:defRPr sz="2400" baseline="0">
                <a:solidFill>
                  <a:schemeClr val="bg1"/>
                </a:solidFill>
              </a:defRPr>
            </a:lvl1pPr>
          </a:lstStyle>
          <a:p>
            <a:pPr lvl="0"/>
            <a:r>
              <a:rPr lang="fi-FI"/>
              <a:t>Muokkaa tekstin perustyylejä</a:t>
            </a:r>
          </a:p>
        </p:txBody>
      </p:sp>
      <p:sp>
        <p:nvSpPr>
          <p:cNvPr id="16" name="Platshållare för datum 3"/>
          <p:cNvSpPr>
            <a:spLocks noGrp="1"/>
          </p:cNvSpPr>
          <p:nvPr>
            <p:ph type="dt" sz="half" idx="13"/>
          </p:nvPr>
        </p:nvSpPr>
        <p:spPr>
          <a:xfrm>
            <a:off x="1091444" y="6417332"/>
            <a:ext cx="6984777" cy="360040"/>
          </a:xfrm>
        </p:spPr>
        <p:txBody>
          <a:bodyPr/>
          <a:lstStyle>
            <a:lvl1pPr algn="ctr">
              <a:defRPr>
                <a:solidFill>
                  <a:schemeClr val="bg1"/>
                </a:solidFill>
              </a:defRPr>
            </a:lvl1pPr>
          </a:lstStyle>
          <a:p>
            <a:fld id="{E3E4B43C-E405-4271-85DD-5BE3A0CD0BA5}" type="datetime1">
              <a:rPr lang="fi-FI" smtClean="0"/>
              <a:pPr/>
              <a:t>26.5.2020</a:t>
            </a:fld>
            <a:endParaRPr lang="fi-FI"/>
          </a:p>
        </p:txBody>
      </p:sp>
      <p:sp>
        <p:nvSpPr>
          <p:cNvPr id="17" name="Platshållare för sidfot 4"/>
          <p:cNvSpPr>
            <a:spLocks noGrp="1"/>
          </p:cNvSpPr>
          <p:nvPr>
            <p:ph type="ftr" sz="quarter" idx="14"/>
          </p:nvPr>
        </p:nvSpPr>
        <p:spPr>
          <a:xfrm>
            <a:off x="1091444" y="6021288"/>
            <a:ext cx="6984777" cy="360040"/>
          </a:xfrm>
        </p:spPr>
        <p:txBody>
          <a:bodyPr/>
          <a:lstStyle>
            <a:lvl1pPr algn="ctr">
              <a:defRPr>
                <a:solidFill>
                  <a:schemeClr val="bg1"/>
                </a:solidFill>
              </a:defRPr>
            </a:lvl1pPr>
          </a:lstStyle>
          <a:p>
            <a:endParaRPr lang="fi-FI"/>
          </a:p>
        </p:txBody>
      </p:sp>
      <p:pic>
        <p:nvPicPr>
          <p:cNvPr id="18" name="Kuva 17"/>
          <p:cNvPicPr>
            <a:picLocks noChangeAspect="1"/>
          </p:cNvPicPr>
          <p:nvPr userDrawn="1"/>
        </p:nvPicPr>
        <p:blipFill rotWithShape="1">
          <a:blip r:embed="rId2" cstate="print">
            <a:extLst>
              <a:ext uri="{28A0092B-C50C-407E-A947-70E740481C1C}">
                <a14:useLocalDpi xmlns:a14="http://schemas.microsoft.com/office/drawing/2010/main" val="0"/>
              </a:ext>
            </a:extLst>
          </a:blip>
          <a:srcRect r="38773"/>
          <a:stretch/>
        </p:blipFill>
        <p:spPr>
          <a:xfrm>
            <a:off x="9588388" y="1952836"/>
            <a:ext cx="2628292" cy="4428492"/>
          </a:xfrm>
          <a:prstGeom prst="rect">
            <a:avLst/>
          </a:prstGeom>
        </p:spPr>
      </p:pic>
    </p:spTree>
    <p:extLst>
      <p:ext uri="{BB962C8B-B14F-4D97-AF65-F5344CB8AC3E}">
        <p14:creationId xmlns:p14="http://schemas.microsoft.com/office/powerpoint/2010/main" val="2327850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loitusdia_oranssi">
    <p:spTree>
      <p:nvGrpSpPr>
        <p:cNvPr id="1" name=""/>
        <p:cNvGrpSpPr/>
        <p:nvPr/>
      </p:nvGrpSpPr>
      <p:grpSpPr>
        <a:xfrm>
          <a:off x="0" y="0"/>
          <a:ext cx="0" cy="0"/>
          <a:chOff x="0" y="0"/>
          <a:chExt cx="0" cy="0"/>
        </a:xfrm>
      </p:grpSpPr>
      <p:sp>
        <p:nvSpPr>
          <p:cNvPr id="9" name="Rektangel 9"/>
          <p:cNvSpPr/>
          <p:nvPr userDrawn="1"/>
        </p:nvSpPr>
        <p:spPr>
          <a:xfrm>
            <a:off x="0" y="1044463"/>
            <a:ext cx="12216680" cy="58769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sp>
        <p:nvSpPr>
          <p:cNvPr id="14" name="Otsikko 6"/>
          <p:cNvSpPr>
            <a:spLocks noGrp="1"/>
          </p:cNvSpPr>
          <p:nvPr>
            <p:ph type="title" hasCustomPrompt="1"/>
          </p:nvPr>
        </p:nvSpPr>
        <p:spPr>
          <a:xfrm>
            <a:off x="1055440" y="2744924"/>
            <a:ext cx="7164796" cy="1656184"/>
          </a:xfrm>
          <a:prstGeom prst="rect">
            <a:avLst/>
          </a:prstGeom>
        </p:spPr>
        <p:txBody>
          <a:bodyPr/>
          <a:lstStyle>
            <a:lvl1pPr algn="ctr">
              <a:defRPr sz="3600" baseline="0">
                <a:solidFill>
                  <a:schemeClr val="bg1"/>
                </a:solidFill>
              </a:defRPr>
            </a:lvl1pPr>
          </a:lstStyle>
          <a:p>
            <a:r>
              <a:rPr lang="fi-FI" noProof="0"/>
              <a:t>Lisää otsikko</a:t>
            </a:r>
          </a:p>
        </p:txBody>
      </p:sp>
      <p:sp>
        <p:nvSpPr>
          <p:cNvPr id="15" name="Tekstin paikkamerkki 16"/>
          <p:cNvSpPr>
            <a:spLocks noGrp="1"/>
          </p:cNvSpPr>
          <p:nvPr>
            <p:ph type="body" sz="quarter" idx="10"/>
          </p:nvPr>
        </p:nvSpPr>
        <p:spPr>
          <a:xfrm>
            <a:off x="1055440" y="4581128"/>
            <a:ext cx="7164796" cy="1440160"/>
          </a:xfrm>
          <a:prstGeom prst="rect">
            <a:avLst/>
          </a:prstGeom>
        </p:spPr>
        <p:txBody>
          <a:bodyPr/>
          <a:lstStyle>
            <a:lvl1pPr algn="ctr">
              <a:buClr>
                <a:schemeClr val="accent6"/>
              </a:buClr>
              <a:buFont typeface="Wingdings" pitchFamily="2" charset="2"/>
              <a:buNone/>
              <a:defRPr sz="2400" baseline="0">
                <a:solidFill>
                  <a:schemeClr val="bg1"/>
                </a:solidFill>
              </a:defRPr>
            </a:lvl1pPr>
          </a:lstStyle>
          <a:p>
            <a:pPr lvl="0"/>
            <a:r>
              <a:rPr lang="fi-FI"/>
              <a:t>Muokkaa tekstin perustyylejä</a:t>
            </a:r>
          </a:p>
        </p:txBody>
      </p:sp>
      <p:sp>
        <p:nvSpPr>
          <p:cNvPr id="16" name="Platshållare för datum 3"/>
          <p:cNvSpPr>
            <a:spLocks noGrp="1"/>
          </p:cNvSpPr>
          <p:nvPr>
            <p:ph type="dt" sz="half" idx="13"/>
          </p:nvPr>
        </p:nvSpPr>
        <p:spPr>
          <a:xfrm>
            <a:off x="1055440" y="6417332"/>
            <a:ext cx="7164795" cy="360040"/>
          </a:xfrm>
        </p:spPr>
        <p:txBody>
          <a:bodyPr/>
          <a:lstStyle>
            <a:lvl1pPr algn="ctr">
              <a:defRPr>
                <a:solidFill>
                  <a:schemeClr val="bg1"/>
                </a:solidFill>
              </a:defRPr>
            </a:lvl1pPr>
          </a:lstStyle>
          <a:p>
            <a:fld id="{E3E4B43C-E405-4271-85DD-5BE3A0CD0BA5}" type="datetime1">
              <a:rPr lang="fi-FI" smtClean="0"/>
              <a:pPr/>
              <a:t>26.5.2020</a:t>
            </a:fld>
            <a:endParaRPr lang="fi-FI"/>
          </a:p>
        </p:txBody>
      </p:sp>
      <p:sp>
        <p:nvSpPr>
          <p:cNvPr id="17" name="Platshållare för sidfot 4"/>
          <p:cNvSpPr>
            <a:spLocks noGrp="1"/>
          </p:cNvSpPr>
          <p:nvPr>
            <p:ph type="ftr" sz="quarter" idx="14"/>
          </p:nvPr>
        </p:nvSpPr>
        <p:spPr>
          <a:xfrm>
            <a:off x="1055440" y="6021288"/>
            <a:ext cx="7164796" cy="360040"/>
          </a:xfrm>
        </p:spPr>
        <p:txBody>
          <a:bodyPr/>
          <a:lstStyle>
            <a:lvl1pPr algn="ctr">
              <a:defRPr>
                <a:solidFill>
                  <a:schemeClr val="bg1"/>
                </a:solidFill>
              </a:defRPr>
            </a:lvl1pPr>
          </a:lstStyle>
          <a:p>
            <a:endParaRPr lang="fi-FI"/>
          </a:p>
        </p:txBody>
      </p:sp>
      <p:pic>
        <p:nvPicPr>
          <p:cNvPr id="18" name="Kuva 17"/>
          <p:cNvPicPr>
            <a:picLocks noChangeAspect="1"/>
          </p:cNvPicPr>
          <p:nvPr userDrawn="1"/>
        </p:nvPicPr>
        <p:blipFill rotWithShape="1">
          <a:blip r:embed="rId2" cstate="print">
            <a:extLst>
              <a:ext uri="{28A0092B-C50C-407E-A947-70E740481C1C}">
                <a14:useLocalDpi xmlns:a14="http://schemas.microsoft.com/office/drawing/2010/main" val="0"/>
              </a:ext>
            </a:extLst>
          </a:blip>
          <a:srcRect r="38773"/>
          <a:stretch/>
        </p:blipFill>
        <p:spPr>
          <a:xfrm>
            <a:off x="9588388" y="1952836"/>
            <a:ext cx="2628292" cy="4428492"/>
          </a:xfrm>
          <a:prstGeom prst="rect">
            <a:avLst/>
          </a:prstGeom>
        </p:spPr>
      </p:pic>
    </p:spTree>
    <p:extLst>
      <p:ext uri="{BB962C8B-B14F-4D97-AF65-F5344CB8AC3E}">
        <p14:creationId xmlns:p14="http://schemas.microsoft.com/office/powerpoint/2010/main" val="1573726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slideLayout" Target="../slideLayouts/slideLayout24.xml"/><Relationship Id="rId3" Type="http://schemas.openxmlformats.org/officeDocument/2006/relationships/slideLayout" Target="../slideLayouts/slideLayout9.xml"/><Relationship Id="rId21" Type="http://schemas.openxmlformats.org/officeDocument/2006/relationships/slideLayout" Target="../slideLayouts/slideLayout27.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slideLayout" Target="../slideLayouts/slideLayout23.xml"/><Relationship Id="rId2" Type="http://schemas.openxmlformats.org/officeDocument/2006/relationships/slideLayout" Target="../slideLayouts/slideLayout8.xml"/><Relationship Id="rId16" Type="http://schemas.openxmlformats.org/officeDocument/2006/relationships/slideLayout" Target="../slideLayouts/slideLayout22.xml"/><Relationship Id="rId20" Type="http://schemas.openxmlformats.org/officeDocument/2006/relationships/slideLayout" Target="../slideLayouts/slideLayout26.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24" Type="http://schemas.openxmlformats.org/officeDocument/2006/relationships/image" Target="../media/image7.jpeg"/><Relationship Id="rId5" Type="http://schemas.openxmlformats.org/officeDocument/2006/relationships/slideLayout" Target="../slideLayouts/slideLayout11.xml"/><Relationship Id="rId15" Type="http://schemas.openxmlformats.org/officeDocument/2006/relationships/slideLayout" Target="../slideLayouts/slideLayout21.xml"/><Relationship Id="rId23" Type="http://schemas.openxmlformats.org/officeDocument/2006/relationships/theme" Target="../theme/theme2.xml"/><Relationship Id="rId10" Type="http://schemas.openxmlformats.org/officeDocument/2006/relationships/slideLayout" Target="../slideLayouts/slideLayout16.xml"/><Relationship Id="rId19" Type="http://schemas.openxmlformats.org/officeDocument/2006/relationships/slideLayout" Target="../slideLayouts/slideLayout25.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 Id="rId22"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Ryhmä 9"/>
          <p:cNvGrpSpPr/>
          <p:nvPr userDrawn="1"/>
        </p:nvGrpSpPr>
        <p:grpSpPr>
          <a:xfrm>
            <a:off x="7365855" y="4797722"/>
            <a:ext cx="4827633" cy="2060278"/>
            <a:chOff x="4320000" y="4802400"/>
            <a:chExt cx="4827633" cy="2060278"/>
          </a:xfrm>
        </p:grpSpPr>
        <p:pic>
          <p:nvPicPr>
            <p:cNvPr id="12" name="Kuva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20000" y="4802400"/>
              <a:ext cx="4827633" cy="2060278"/>
            </a:xfrm>
            <a:prstGeom prst="rect">
              <a:avLst/>
            </a:prstGeom>
          </p:spPr>
        </p:pic>
        <p:pic>
          <p:nvPicPr>
            <p:cNvPr id="13" name="Kuva 12" descr="TE__LA21_te2logo___B3__NEGA.png"/>
            <p:cNvPicPr>
              <a:picLocks noChangeAspect="1"/>
            </p:cNvPicPr>
            <p:nvPr userDrawn="1"/>
          </p:nvPicPr>
          <p:blipFill>
            <a:blip r:embed="rId9" cstate="print"/>
            <a:stretch>
              <a:fillRect/>
            </a:stretch>
          </p:blipFill>
          <p:spPr>
            <a:xfrm>
              <a:off x="7884368" y="5949280"/>
              <a:ext cx="1020000" cy="720000"/>
            </a:xfrm>
            <a:prstGeom prst="rect">
              <a:avLst/>
            </a:prstGeom>
          </p:spPr>
        </p:pic>
      </p:grpSp>
      <p:sp>
        <p:nvSpPr>
          <p:cNvPr id="2" name="Otsikon paikkamerkki 1"/>
          <p:cNvSpPr>
            <a:spLocks noGrp="1"/>
          </p:cNvSpPr>
          <p:nvPr>
            <p:ph type="title"/>
          </p:nvPr>
        </p:nvSpPr>
        <p:spPr>
          <a:xfrm>
            <a:off x="1084124" y="498462"/>
            <a:ext cx="9332357" cy="1113543"/>
          </a:xfrm>
          <a:prstGeom prst="rect">
            <a:avLst/>
          </a:prstGeom>
        </p:spPr>
        <p:txBody>
          <a:bodyPr vert="horz" lIns="91440" tIns="45720" rIns="91440" bIns="45720" rtlCol="0" anchor="t" anchorCtr="0">
            <a:noAutofit/>
          </a:bodyPr>
          <a:lstStyle/>
          <a:p>
            <a:r>
              <a:rPr lang="fi-FI"/>
              <a:t>Muokkaa </a:t>
            </a:r>
            <a:r>
              <a:rPr lang="fi-FI" err="1"/>
              <a:t>perustyyl</a:t>
            </a:r>
            <a:r>
              <a:rPr lang="fi-FI"/>
              <a:t>. </a:t>
            </a:r>
            <a:r>
              <a:rPr lang="fi-FI" err="1"/>
              <a:t>napsautt</a:t>
            </a:r>
            <a:r>
              <a:rPr lang="fi-FI"/>
              <a:t>.</a:t>
            </a:r>
          </a:p>
        </p:txBody>
      </p:sp>
      <p:sp>
        <p:nvSpPr>
          <p:cNvPr id="3" name="Tekstin paikkamerkki 2"/>
          <p:cNvSpPr>
            <a:spLocks noGrp="1"/>
          </p:cNvSpPr>
          <p:nvPr>
            <p:ph type="body" idx="1"/>
          </p:nvPr>
        </p:nvSpPr>
        <p:spPr>
          <a:xfrm>
            <a:off x="1055441" y="1772816"/>
            <a:ext cx="9361040" cy="4304620"/>
          </a:xfrm>
          <a:prstGeom prst="rect">
            <a:avLst/>
          </a:prstGeom>
        </p:spPr>
        <p:txBody>
          <a:bodyPr vert="horz" lIns="91440" tIns="45720" rIns="91440" bIns="45720" rtlCol="0">
            <a:noAutofit/>
          </a:body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Päivämäärän paikkamerkki 3"/>
          <p:cNvSpPr>
            <a:spLocks noGrp="1"/>
          </p:cNvSpPr>
          <p:nvPr>
            <p:ph type="dt" sz="half" idx="2"/>
          </p:nvPr>
        </p:nvSpPr>
        <p:spPr>
          <a:xfrm>
            <a:off x="1498600" y="6545238"/>
            <a:ext cx="1117600" cy="196131"/>
          </a:xfrm>
          <a:prstGeom prst="rect">
            <a:avLst/>
          </a:prstGeom>
        </p:spPr>
        <p:txBody>
          <a:bodyPr vert="horz" lIns="0" tIns="0" rIns="0" bIns="0" rtlCol="0" anchor="ctr"/>
          <a:lstStyle>
            <a:lvl1pPr algn="ctr">
              <a:defRPr sz="800">
                <a:solidFill>
                  <a:srgbClr val="000000"/>
                </a:solidFill>
              </a:defRPr>
            </a:lvl1pPr>
          </a:lstStyle>
          <a:p>
            <a:r>
              <a:rPr lang="fi-FI"/>
              <a:t>22.5.2020</a:t>
            </a:r>
          </a:p>
        </p:txBody>
      </p:sp>
      <p:sp>
        <p:nvSpPr>
          <p:cNvPr id="5" name="Alatunnisteen paikkamerkki 4"/>
          <p:cNvSpPr>
            <a:spLocks noGrp="1"/>
          </p:cNvSpPr>
          <p:nvPr>
            <p:ph type="ftr" sz="quarter" idx="3"/>
          </p:nvPr>
        </p:nvSpPr>
        <p:spPr>
          <a:xfrm>
            <a:off x="2619242" y="6545238"/>
            <a:ext cx="6307371" cy="196131"/>
          </a:xfrm>
          <a:prstGeom prst="rect">
            <a:avLst/>
          </a:prstGeom>
        </p:spPr>
        <p:txBody>
          <a:bodyPr vert="horz" lIns="0" tIns="0" rIns="0" bIns="0" rtlCol="0" anchor="ctr"/>
          <a:lstStyle>
            <a:lvl1pPr algn="ctr">
              <a:defRPr sz="800">
                <a:solidFill>
                  <a:srgbClr val="000000"/>
                </a:solidFill>
              </a:defRPr>
            </a:lvl1pPr>
          </a:lstStyle>
          <a:p>
            <a:r>
              <a:rPr lang="fi-FI"/>
              <a:t> </a:t>
            </a:r>
          </a:p>
        </p:txBody>
      </p:sp>
      <p:sp>
        <p:nvSpPr>
          <p:cNvPr id="6" name="Dian numeron paikkamerkki 5"/>
          <p:cNvSpPr>
            <a:spLocks noGrp="1"/>
          </p:cNvSpPr>
          <p:nvPr>
            <p:ph type="sldNum" sz="quarter" idx="4"/>
          </p:nvPr>
        </p:nvSpPr>
        <p:spPr>
          <a:xfrm>
            <a:off x="1007435" y="6545238"/>
            <a:ext cx="487991" cy="196131"/>
          </a:xfrm>
          <a:prstGeom prst="rect">
            <a:avLst/>
          </a:prstGeom>
        </p:spPr>
        <p:txBody>
          <a:bodyPr vert="horz" lIns="0" tIns="0" rIns="0" bIns="0" rtlCol="0" anchor="ctr"/>
          <a:lstStyle>
            <a:lvl1pPr algn="r">
              <a:defRPr sz="800">
                <a:solidFill>
                  <a:srgbClr val="000000"/>
                </a:solidFill>
              </a:defRPr>
            </a:lvl1pPr>
          </a:lstStyle>
          <a:p>
            <a:fld id="{90912E3B-9838-4611-AED2-1868E41D44C1}" type="slidenum">
              <a:rPr lang="fi-FI" smtClean="0"/>
              <a:pPr/>
              <a:t>‹#›</a:t>
            </a:fld>
            <a:endParaRPr lang="fi-FI"/>
          </a:p>
        </p:txBody>
      </p:sp>
    </p:spTree>
    <p:extLst>
      <p:ext uri="{BB962C8B-B14F-4D97-AF65-F5344CB8AC3E}">
        <p14:creationId xmlns:p14="http://schemas.microsoft.com/office/powerpoint/2010/main" val="124548435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2" r:id="rId4"/>
    <p:sldLayoutId id="2147483654" r:id="rId5"/>
    <p:sldLayoutId id="2147483655" r:id="rId6"/>
  </p:sldLayoutIdLst>
  <p:hf hdr="0" dt="0"/>
  <p:txStyles>
    <p:titleStyle>
      <a:lvl1pPr algn="l" defTabSz="914400" rtl="0" eaLnBrk="1" latinLnBrk="0" hangingPunct="1">
        <a:lnSpc>
          <a:spcPct val="100000"/>
        </a:lnSpc>
        <a:spcBef>
          <a:spcPct val="0"/>
        </a:spcBef>
        <a:buNone/>
        <a:defRPr sz="3000" kern="1200">
          <a:solidFill>
            <a:schemeClr val="tx1"/>
          </a:solidFill>
          <a:latin typeface="+mj-lt"/>
          <a:ea typeface="+mj-ea"/>
          <a:cs typeface="+mj-cs"/>
        </a:defRPr>
      </a:lvl1pPr>
    </p:titleStyle>
    <p:bodyStyle>
      <a:lvl1pPr marL="355600" indent="-355600" algn="l" defTabSz="914400" rtl="0" eaLnBrk="1" latinLnBrk="0" hangingPunct="1">
        <a:lnSpc>
          <a:spcPct val="100000"/>
        </a:lnSpc>
        <a:spcBef>
          <a:spcPts val="600"/>
        </a:spcBef>
        <a:buClr>
          <a:srgbClr val="B6BF00"/>
        </a:buClr>
        <a:buFont typeface="Arial" pitchFamily="34" charset="0"/>
        <a:buChar char="•"/>
        <a:defRPr sz="2200" kern="1200" baseline="0">
          <a:solidFill>
            <a:schemeClr val="tx1"/>
          </a:solidFill>
          <a:latin typeface="+mn-lt"/>
          <a:ea typeface="+mn-ea"/>
          <a:cs typeface="+mn-cs"/>
        </a:defRPr>
      </a:lvl1pPr>
      <a:lvl2pPr marL="719138" indent="-363538"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2pPr>
      <a:lvl3pPr marL="107473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3pPr>
      <a:lvl4pPr marL="1436688" indent="-36195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4pPr>
      <a:lvl5pPr marL="179228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3801" name="Text Box 9"/>
          <p:cNvSpPr txBox="1">
            <a:spLocks noChangeArrowheads="1"/>
          </p:cNvSpPr>
          <p:nvPr/>
        </p:nvSpPr>
        <p:spPr bwMode="auto">
          <a:xfrm>
            <a:off x="431800" y="6021389"/>
            <a:ext cx="2592917" cy="274637"/>
          </a:xfrm>
          <a:prstGeom prst="rect">
            <a:avLst/>
          </a:prstGeom>
          <a:noFill/>
          <a:ln w="9525">
            <a:noFill/>
            <a:miter lim="800000"/>
            <a:headEnd/>
            <a:tailEnd/>
          </a:ln>
          <a:effectLst/>
        </p:spPr>
        <p:txBody>
          <a:bodyPr lIns="0" tIns="0" rIns="0" bIns="0">
            <a:spAutoFit/>
          </a:bodyPr>
          <a:lstStyle/>
          <a:p>
            <a:pPr>
              <a:spcBef>
                <a:spcPct val="50000"/>
              </a:spcBef>
              <a:defRPr/>
            </a:pPr>
            <a:endParaRPr lang="fi-FI">
              <a:cs typeface="+mn-cs"/>
            </a:endParaRPr>
          </a:p>
        </p:txBody>
      </p:sp>
      <p:sp>
        <p:nvSpPr>
          <p:cNvPr id="5" name="Päivämäärän paikkamerkki 4"/>
          <p:cNvSpPr>
            <a:spLocks noGrp="1"/>
          </p:cNvSpPr>
          <p:nvPr>
            <p:ph type="dt" sz="half" idx="2"/>
          </p:nvPr>
        </p:nvSpPr>
        <p:spPr>
          <a:xfrm>
            <a:off x="8951384" y="6357939"/>
            <a:ext cx="1081053" cy="365125"/>
          </a:xfrm>
          <a:prstGeom prst="rect">
            <a:avLst/>
          </a:prstGeom>
        </p:spPr>
        <p:txBody>
          <a:bodyPr vert="horz" lIns="91440" tIns="45720" rIns="91440" bIns="45720" rtlCol="0" anchor="ctr"/>
          <a:lstStyle>
            <a:lvl1pPr algn="l">
              <a:defRPr sz="1000" baseline="0" dirty="0">
                <a:solidFill>
                  <a:schemeClr val="tx1"/>
                </a:solidFill>
                <a:cs typeface="+mn-cs"/>
              </a:defRPr>
            </a:lvl1pPr>
          </a:lstStyle>
          <a:p>
            <a:pPr>
              <a:defRPr/>
            </a:pPr>
            <a:fld id="{376C01DB-020D-41A1-AB12-9B021A8F534D}" type="datetime1">
              <a:rPr lang="fi-FI" smtClean="0"/>
              <a:pPr>
                <a:defRPr/>
              </a:pPr>
              <a:t>26.5.2020</a:t>
            </a:fld>
            <a:endParaRPr lang="fi-FI"/>
          </a:p>
        </p:txBody>
      </p:sp>
      <p:sp>
        <p:nvSpPr>
          <p:cNvPr id="6" name="Alatunnisteen paikkamerkki 5"/>
          <p:cNvSpPr>
            <a:spLocks noGrp="1"/>
          </p:cNvSpPr>
          <p:nvPr>
            <p:ph type="ftr" sz="quarter" idx="3"/>
          </p:nvPr>
        </p:nvSpPr>
        <p:spPr>
          <a:xfrm>
            <a:off x="378885" y="6357939"/>
            <a:ext cx="8477249"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endParaRPr lang="fi-FI"/>
          </a:p>
        </p:txBody>
      </p:sp>
      <p:sp>
        <p:nvSpPr>
          <p:cNvPr id="7" name="Dian numeron paikkamerkki 6"/>
          <p:cNvSpPr>
            <a:spLocks noGrp="1"/>
          </p:cNvSpPr>
          <p:nvPr>
            <p:ph type="sldNum" sz="quarter" idx="4"/>
          </p:nvPr>
        </p:nvSpPr>
        <p:spPr>
          <a:xfrm>
            <a:off x="10320469" y="6381328"/>
            <a:ext cx="533400"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a:p>
        </p:txBody>
      </p:sp>
      <p:pic>
        <p:nvPicPr>
          <p:cNvPr id="9" name="Kuva 8" descr="ELY_LB01_FiSvEn_3L_B3___RGB_tresprak.jpg"/>
          <p:cNvPicPr>
            <a:picLocks noChangeAspect="1"/>
          </p:cNvPicPr>
          <p:nvPr userDrawn="1"/>
        </p:nvPicPr>
        <p:blipFill>
          <a:blip r:embed="rId24" cstate="print"/>
          <a:stretch>
            <a:fillRect/>
          </a:stretch>
        </p:blipFill>
        <p:spPr>
          <a:xfrm>
            <a:off x="191344" y="8620"/>
            <a:ext cx="5069360" cy="1080120"/>
          </a:xfrm>
          <a:prstGeom prst="rect">
            <a:avLst/>
          </a:prstGeom>
        </p:spPr>
      </p:pic>
    </p:spTree>
    <p:extLst>
      <p:ext uri="{BB962C8B-B14F-4D97-AF65-F5344CB8AC3E}">
        <p14:creationId xmlns:p14="http://schemas.microsoft.com/office/powerpoint/2010/main" val="320351071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Lst>
  <p:hf hdr="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Verdana" pitchFamily="34" charset="0"/>
        </a:defRPr>
      </a:lvl6pPr>
      <a:lvl7pPr marL="914400" algn="l" rtl="0" eaLnBrk="1" fontAlgn="base" hangingPunct="1">
        <a:spcBef>
          <a:spcPct val="0"/>
        </a:spcBef>
        <a:spcAft>
          <a:spcPct val="0"/>
        </a:spcAft>
        <a:defRPr sz="4000">
          <a:solidFill>
            <a:schemeClr val="tx2"/>
          </a:solidFill>
          <a:latin typeface="Verdana" pitchFamily="34" charset="0"/>
        </a:defRPr>
      </a:lvl7pPr>
      <a:lvl8pPr marL="1371600" algn="l" rtl="0" eaLnBrk="1" fontAlgn="base" hangingPunct="1">
        <a:spcBef>
          <a:spcPct val="0"/>
        </a:spcBef>
        <a:spcAft>
          <a:spcPct val="0"/>
        </a:spcAft>
        <a:defRPr sz="4000">
          <a:solidFill>
            <a:schemeClr val="tx2"/>
          </a:solidFill>
          <a:latin typeface="Verdana" pitchFamily="34" charset="0"/>
        </a:defRPr>
      </a:lvl8pPr>
      <a:lvl9pPr marL="1828800" algn="l" rtl="0" eaLnBrk="1" fontAlgn="base" hangingPunct="1">
        <a:spcBef>
          <a:spcPct val="0"/>
        </a:spcBef>
        <a:spcAft>
          <a:spcPct val="0"/>
        </a:spcAft>
        <a:defRPr sz="4000">
          <a:solidFill>
            <a:schemeClr val="tx2"/>
          </a:solidFill>
          <a:latin typeface="Verdana" pitchFamily="34" charset="0"/>
        </a:defRPr>
      </a:lvl9pPr>
    </p:titleStyle>
    <p:bodyStyle>
      <a:lvl1pPr marL="342900" indent="-342900" algn="l" rtl="0" eaLnBrk="1" fontAlgn="base" hangingPunct="1">
        <a:spcBef>
          <a:spcPct val="20000"/>
        </a:spcBef>
        <a:spcAft>
          <a:spcPct val="0"/>
        </a:spcAft>
        <a:buClr>
          <a:schemeClr val="tx2"/>
        </a:buClr>
        <a:buSzPct val="150000"/>
        <a:buFont typeface="Wingdings" pitchFamily="2" charset="2"/>
        <a:buChar char="§"/>
        <a:defRPr sz="2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lr>
          <a:schemeClr val="accent2"/>
        </a:buClr>
        <a:buSzPct val="150000"/>
        <a:buFont typeface="Wingdings" pitchFamily="2" charset="2"/>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621478" y="2247710"/>
            <a:ext cx="6768752" cy="1816605"/>
          </a:xfrm>
        </p:spPr>
        <p:txBody>
          <a:bodyPr anchor="t"/>
          <a:lstStyle/>
          <a:p>
            <a:r>
              <a:rPr lang="fi-FI"/>
              <a:t>Etelä-Savon tilannekatsaus koronapandemian vaikutuksista</a:t>
            </a:r>
            <a:br>
              <a:rPr lang="fi-FI">
                <a:cs typeface="Arial"/>
              </a:rPr>
            </a:br>
            <a:br>
              <a:rPr lang="fi-FI">
                <a:cs typeface="Arial"/>
              </a:rPr>
            </a:br>
            <a:r>
              <a:rPr lang="fi-FI" sz="2400" i="1">
                <a:cs typeface="Arial"/>
              </a:rPr>
              <a:t>Juha Pulliainen</a:t>
            </a:r>
            <a:br>
              <a:rPr lang="fi-FI" sz="2400" i="1">
                <a:cs typeface="Arial"/>
              </a:rPr>
            </a:br>
            <a:r>
              <a:rPr lang="fi-FI" sz="2400" i="1">
                <a:cs typeface="Arial"/>
              </a:rPr>
              <a:t>Hanna Makkula</a:t>
            </a:r>
            <a:br>
              <a:rPr lang="fi-FI" sz="2400" i="1">
                <a:cs typeface="Arial"/>
              </a:rPr>
            </a:br>
            <a:br>
              <a:rPr lang="fi-FI" sz="2400" i="1">
                <a:cs typeface="Arial"/>
              </a:rPr>
            </a:br>
            <a:br>
              <a:rPr lang="fi-FI" sz="2400" i="1">
                <a:cs typeface="Arial"/>
              </a:rPr>
            </a:br>
            <a:br>
              <a:rPr lang="fi-FI" sz="2400" i="1"/>
            </a:br>
            <a:br>
              <a:rPr lang="fi-FI"/>
            </a:br>
            <a:br>
              <a:rPr lang="fi-FI"/>
            </a:br>
            <a:endParaRPr lang="fi-FI"/>
          </a:p>
        </p:txBody>
      </p:sp>
      <p:sp>
        <p:nvSpPr>
          <p:cNvPr id="5" name="Päivämäärän paikkamerkki 4"/>
          <p:cNvSpPr>
            <a:spLocks noGrp="1"/>
          </p:cNvSpPr>
          <p:nvPr>
            <p:ph type="dt" sz="half" idx="13"/>
          </p:nvPr>
        </p:nvSpPr>
        <p:spPr>
          <a:xfrm>
            <a:off x="1271464" y="4869160"/>
            <a:ext cx="6480720" cy="432048"/>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i-FI" sz="3200" b="0" i="0" u="none" strike="noStrike" kern="1200" cap="none" spc="0" normalizeH="0" baseline="0" noProof="0">
                <a:ln>
                  <a:noFill/>
                </a:ln>
                <a:solidFill>
                  <a:srgbClr val="FFFFFF"/>
                </a:solidFill>
                <a:effectLst/>
                <a:uLnTx/>
                <a:uFillTx/>
                <a:latin typeface="Arial" charset="0"/>
                <a:ea typeface="+mn-ea"/>
                <a:cs typeface="+mn-cs"/>
              </a:rPr>
              <a:t>26.5.2020</a:t>
            </a:r>
          </a:p>
        </p:txBody>
      </p:sp>
    </p:spTree>
    <p:extLst>
      <p:ext uri="{BB962C8B-B14F-4D97-AF65-F5344CB8AC3E}">
        <p14:creationId xmlns:p14="http://schemas.microsoft.com/office/powerpoint/2010/main" val="1906553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Etelä-Savon koronarahoituksen tilanne</a:t>
            </a:r>
          </a:p>
        </p:txBody>
      </p:sp>
      <p:sp>
        <p:nvSpPr>
          <p:cNvPr id="3" name="Tekstin paikkamerkki 2"/>
          <p:cNvSpPr>
            <a:spLocks noGrp="1"/>
          </p:cNvSpPr>
          <p:nvPr>
            <p:ph type="body" sz="quarter" idx="10"/>
          </p:nvPr>
        </p:nvSpPr>
        <p:spPr/>
        <p:txBody>
          <a:bodyPr/>
          <a:lstStyle/>
          <a:p>
            <a:r>
              <a:rPr lang="fi-FI"/>
              <a:t>ELY: 816 hakemusta, 575 päätöstä, 471 myönteistä, joihin sidottu noin 5,5 milj. €</a:t>
            </a:r>
          </a:p>
          <a:p>
            <a:r>
              <a:rPr lang="fi-FI"/>
              <a:t>BF: 226 myönteistä päätöstä; 7,8 milj. €</a:t>
            </a:r>
          </a:p>
          <a:p>
            <a:r>
              <a:rPr lang="fi-FI"/>
              <a:t>TE-toimisto: yli 1000 yrittäjän työttömyysturvahakemusta, jotka on pystytty nopeasti käsittelemään; noin 1 milj. € kuukaudessa</a:t>
            </a:r>
          </a:p>
          <a:p>
            <a:r>
              <a:rPr lang="fi-FI"/>
              <a:t>Kunnat: yli 1000 hakemusta, joista valtaosa käsitelty; 2,0 milj. €</a:t>
            </a:r>
          </a:p>
          <a:p>
            <a:r>
              <a:rPr lang="fi-FI"/>
              <a:t>Finnvera: rahoituksen kysyntä ja myöntäminen kasvanut reilusti</a:t>
            </a:r>
          </a:p>
          <a:p>
            <a:r>
              <a:rPr lang="fi-FI"/>
              <a:t>MMM: haku käynnistyi 18.5., 33 hakemusta, ensimmäiset päätökset 25.5.</a:t>
            </a:r>
          </a:p>
          <a:p>
            <a:r>
              <a:rPr lang="fi-FI"/>
              <a:t>Tulossa ns. </a:t>
            </a:r>
            <a:r>
              <a:rPr lang="fi-FI" err="1"/>
              <a:t>MaRa</a:t>
            </a:r>
            <a:r>
              <a:rPr lang="fi-FI"/>
              <a:t>-tuki ja yleinen kustannustuki sekä sijoituksia </a:t>
            </a:r>
            <a:r>
              <a:rPr lang="fi-FI" err="1"/>
              <a:t>TESiin</a:t>
            </a:r>
            <a:endParaRPr lang="fi-FI"/>
          </a:p>
        </p:txBody>
      </p:sp>
      <p:sp>
        <p:nvSpPr>
          <p:cNvPr id="5" name="Dian numeron paikkamerkki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C89A02-2183-4EC2-9978-996C81F899C4}" type="slidenum">
              <a:rPr kumimoji="0" lang="fi-FI" sz="10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i-FI" sz="10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3874231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Etelä-Savon näkymiä toimialoittain kesän yli</a:t>
            </a:r>
          </a:p>
        </p:txBody>
      </p:sp>
      <p:sp>
        <p:nvSpPr>
          <p:cNvPr id="3" name="Tekstin paikkamerkki 2"/>
          <p:cNvSpPr>
            <a:spLocks noGrp="1"/>
          </p:cNvSpPr>
          <p:nvPr>
            <p:ph type="body" sz="quarter" idx="10"/>
          </p:nvPr>
        </p:nvSpPr>
        <p:spPr/>
        <p:txBody>
          <a:bodyPr/>
          <a:lstStyle/>
          <a:p>
            <a:r>
              <a:rPr lang="fi-FI"/>
              <a:t>Kesätapahtumat: tyrmistyttäviä vaikutuksia</a:t>
            </a:r>
          </a:p>
          <a:p>
            <a:r>
              <a:rPr lang="fi-FI"/>
              <a:t>Matkailu ja ravintolat: raju pudotus jo tapahtunut ja lisää tulossa</a:t>
            </a:r>
          </a:p>
          <a:p>
            <a:r>
              <a:rPr lang="fi-FI"/>
              <a:t>Yksityiset palvelut ml. kauppa: osalla isoja muutoksia, mutta ei kaikilla. Kesä pieni arvoitus.</a:t>
            </a:r>
          </a:p>
          <a:p>
            <a:r>
              <a:rPr lang="fi-FI"/>
              <a:t>Rakentaminen: ei vielä isoja vaikutuksia</a:t>
            </a:r>
          </a:p>
          <a:p>
            <a:r>
              <a:rPr lang="fi-FI"/>
              <a:t>Alkutuotanto: maataloudessa kausityövoimassa haasteita, metsien käyttö vielä riippuvainen muista tekijöistä</a:t>
            </a:r>
          </a:p>
          <a:p>
            <a:r>
              <a:rPr lang="fi-FI"/>
              <a:t>Teollisuus: ei vielä suuria muutoksia, alihankkijoiden tilauskirjat ohentuneet</a:t>
            </a:r>
          </a:p>
        </p:txBody>
      </p:sp>
      <p:sp>
        <p:nvSpPr>
          <p:cNvPr id="5" name="Dian numeron paikkamerkki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C89A02-2183-4EC2-9978-996C81F899C4}" type="slidenum">
              <a:rPr kumimoji="0" lang="fi-FI" sz="10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i-FI" sz="10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984495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3081F987-0BA0-43E5-B591-3C2A2BBE3B9B}"/>
              </a:ext>
            </a:extLst>
          </p:cNvPr>
          <p:cNvSpPr>
            <a:spLocks noGrp="1"/>
          </p:cNvSpPr>
          <p:nvPr>
            <p:ph idx="1"/>
          </p:nvPr>
        </p:nvSpPr>
        <p:spPr>
          <a:xfrm>
            <a:off x="1028150" y="836712"/>
            <a:ext cx="9361040" cy="4736668"/>
          </a:xfrm>
        </p:spPr>
        <p:txBody>
          <a:bodyPr vert="horz" lIns="91440" tIns="45720" rIns="91440" bIns="45720" rtlCol="0" anchor="t">
            <a:noAutofit/>
          </a:bodyPr>
          <a:lstStyle/>
          <a:p>
            <a:pPr lvl="0"/>
            <a:r>
              <a:rPr lang="fi-FI">
                <a:solidFill>
                  <a:prstClr val="black"/>
                </a:solidFill>
              </a:rPr>
              <a:t>Etelä-Savossa on noin </a:t>
            </a:r>
          </a:p>
          <a:p>
            <a:pPr marL="718820" lvl="1" indent="-363220"/>
            <a:r>
              <a:rPr lang="fi-FI" sz="1800"/>
              <a:t>54 000 työpaikkaa </a:t>
            </a:r>
            <a:endParaRPr lang="fi-FI" sz="1800">
              <a:cs typeface="Arial"/>
            </a:endParaRPr>
          </a:p>
          <a:p>
            <a:pPr marL="718820" lvl="1" indent="-363220"/>
            <a:r>
              <a:rPr lang="fi-FI" sz="1800"/>
              <a:t>13 000 yrityksen toimipaikka, joista yli 90 % on alle 10 henkilöä työllistäviä</a:t>
            </a:r>
            <a:endParaRPr lang="fi-FI" sz="1800">
              <a:cs typeface="Arial"/>
            </a:endParaRPr>
          </a:p>
          <a:p>
            <a:pPr marL="1074420" lvl="2"/>
            <a:r>
              <a:rPr lang="fi-FI" sz="1800">
                <a:solidFill>
                  <a:prstClr val="black"/>
                </a:solidFill>
              </a:rPr>
              <a:t>Henkilöstö niissä noin 30 000</a:t>
            </a:r>
            <a:endParaRPr lang="fi-FI" sz="1800">
              <a:solidFill>
                <a:prstClr val="black"/>
              </a:solidFill>
              <a:cs typeface="Arial"/>
            </a:endParaRPr>
          </a:p>
          <a:p>
            <a:pPr marL="1074420" lvl="2"/>
            <a:r>
              <a:rPr lang="fi-FI" sz="1800">
                <a:solidFill>
                  <a:prstClr val="black"/>
                </a:solidFill>
              </a:rPr>
              <a:t>Huomattavan suuri osa yrityksistä on maa- ja metsätaloudessa</a:t>
            </a:r>
            <a:endParaRPr lang="fi-FI" sz="1800">
              <a:solidFill>
                <a:prstClr val="black"/>
              </a:solidFill>
              <a:cs typeface="Arial"/>
            </a:endParaRPr>
          </a:p>
          <a:p>
            <a:pPr lvl="0"/>
            <a:r>
              <a:rPr lang="fi-FI">
                <a:solidFill>
                  <a:schemeClr val="accent1">
                    <a:lumMod val="60000"/>
                    <a:lumOff val="40000"/>
                  </a:schemeClr>
                </a:solidFill>
              </a:rPr>
              <a:t>Lomautusilmoituksen antaneet  noin 130 työnantajaa (yli 20 työllistävät työnantajat) – plus ne paljon alle 20 henkilöä työllistävät</a:t>
            </a:r>
          </a:p>
          <a:p>
            <a:pPr lvl="0"/>
            <a:r>
              <a:rPr lang="fi-FI">
                <a:solidFill>
                  <a:schemeClr val="accent1">
                    <a:lumMod val="60000"/>
                    <a:lumOff val="40000"/>
                  </a:schemeClr>
                </a:solidFill>
              </a:rPr>
              <a:t>Lomautusuhan alla yli 8400 työntekijää + alle 20 henkilön työyhteisöjen lomautetut</a:t>
            </a:r>
          </a:p>
          <a:p>
            <a:pPr marL="718820" lvl="1" indent="-363220"/>
            <a:r>
              <a:rPr lang="fi-FI">
                <a:solidFill>
                  <a:schemeClr val="accent1">
                    <a:lumMod val="60000"/>
                    <a:lumOff val="40000"/>
                  </a:schemeClr>
                </a:solidFill>
              </a:rPr>
              <a:t>Näistä realisoitunut noin puolet  tällä hetkellä 3 000 – normaalioloissa noin 500 lomautettua</a:t>
            </a:r>
            <a:endParaRPr lang="fi-FI">
              <a:solidFill>
                <a:schemeClr val="accent1">
                  <a:lumMod val="60000"/>
                  <a:lumOff val="40000"/>
                </a:schemeClr>
              </a:solidFill>
              <a:cs typeface="Arial"/>
            </a:endParaRPr>
          </a:p>
          <a:p>
            <a:r>
              <a:rPr lang="fi-FI">
                <a:solidFill>
                  <a:prstClr val="black"/>
                </a:solidFill>
              </a:rPr>
              <a:t>Lomautuksista ei vielä  suurta ”valumaa” työttömyyteen </a:t>
            </a:r>
          </a:p>
          <a:p>
            <a:pPr marL="718820" lvl="1" indent="-363220"/>
            <a:r>
              <a:rPr lang="fi-FI">
                <a:solidFill>
                  <a:prstClr val="black"/>
                </a:solidFill>
              </a:rPr>
              <a:t> töihinkin on jo palattu satamäärin</a:t>
            </a:r>
            <a:endParaRPr lang="fi-FI">
              <a:solidFill>
                <a:prstClr val="black"/>
              </a:solidFill>
              <a:cs typeface="Arial"/>
            </a:endParaRPr>
          </a:p>
          <a:p>
            <a:pPr lvl="0"/>
            <a:r>
              <a:rPr lang="fi-FI">
                <a:solidFill>
                  <a:prstClr val="black"/>
                </a:solidFill>
              </a:rPr>
              <a:t>Yrittäjien työttömyysturvaa hakenut noin 1200 – huippu oli huhtikuun puolivälissä</a:t>
            </a:r>
          </a:p>
        </p:txBody>
      </p:sp>
      <p:sp>
        <p:nvSpPr>
          <p:cNvPr id="4" name="Alatunnisteen paikkamerkki 3">
            <a:extLst>
              <a:ext uri="{FF2B5EF4-FFF2-40B4-BE49-F238E27FC236}">
                <a16:creationId xmlns:a16="http://schemas.microsoft.com/office/drawing/2014/main" id="{796AE760-F312-4722-8A25-058AFC092896}"/>
              </a:ext>
            </a:extLst>
          </p:cNvPr>
          <p:cNvSpPr>
            <a:spLocks noGrp="1"/>
          </p:cNvSpPr>
          <p:nvPr>
            <p:ph type="ftr" sz="quarter" idx="11"/>
          </p:nvPr>
        </p:nvSpPr>
        <p:spPr/>
        <p:txBody>
          <a:bodyPr/>
          <a:lstStyle/>
          <a:p>
            <a:r>
              <a:rPr lang="fi-FI"/>
              <a:t> </a:t>
            </a:r>
          </a:p>
        </p:txBody>
      </p:sp>
      <p:sp>
        <p:nvSpPr>
          <p:cNvPr id="5" name="Dian numeron paikkamerkki 4">
            <a:extLst>
              <a:ext uri="{FF2B5EF4-FFF2-40B4-BE49-F238E27FC236}">
                <a16:creationId xmlns:a16="http://schemas.microsoft.com/office/drawing/2014/main" id="{86E99115-872F-41D7-8461-0EDDA8C73642}"/>
              </a:ext>
            </a:extLst>
          </p:cNvPr>
          <p:cNvSpPr>
            <a:spLocks noGrp="1"/>
          </p:cNvSpPr>
          <p:nvPr>
            <p:ph type="sldNum" sz="quarter" idx="12"/>
          </p:nvPr>
        </p:nvSpPr>
        <p:spPr/>
        <p:txBody>
          <a:bodyPr/>
          <a:lstStyle/>
          <a:p>
            <a:fld id="{90912E3B-9838-4611-AED2-1868E41D44C1}" type="slidenum">
              <a:rPr lang="fi-FI" smtClean="0"/>
              <a:pPr/>
              <a:t>4</a:t>
            </a:fld>
            <a:endParaRPr lang="fi-FI"/>
          </a:p>
        </p:txBody>
      </p:sp>
      <p:sp>
        <p:nvSpPr>
          <p:cNvPr id="10" name="Otsikko 1">
            <a:extLst>
              <a:ext uri="{FF2B5EF4-FFF2-40B4-BE49-F238E27FC236}">
                <a16:creationId xmlns:a16="http://schemas.microsoft.com/office/drawing/2014/main" id="{D07F321A-6604-4867-8B4E-6E8857F1450C}"/>
              </a:ext>
            </a:extLst>
          </p:cNvPr>
          <p:cNvSpPr>
            <a:spLocks noGrp="1"/>
          </p:cNvSpPr>
          <p:nvPr>
            <p:ph type="title"/>
          </p:nvPr>
        </p:nvSpPr>
        <p:spPr>
          <a:xfrm>
            <a:off x="1056833" y="171077"/>
            <a:ext cx="9332357" cy="1113543"/>
          </a:xfrm>
        </p:spPr>
        <p:txBody>
          <a:bodyPr/>
          <a:lstStyle/>
          <a:p>
            <a:r>
              <a:rPr lang="fi-FI"/>
              <a:t>Koronan vaikutukset Etelä-Savon työllisyyteen</a:t>
            </a:r>
          </a:p>
        </p:txBody>
      </p:sp>
    </p:spTree>
    <p:extLst>
      <p:ext uri="{BB962C8B-B14F-4D97-AF65-F5344CB8AC3E}">
        <p14:creationId xmlns:p14="http://schemas.microsoft.com/office/powerpoint/2010/main" val="3530590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Elinkeinoelämän pitkän tähtäimen näkymiä</a:t>
            </a:r>
          </a:p>
        </p:txBody>
      </p:sp>
      <p:sp>
        <p:nvSpPr>
          <p:cNvPr id="3" name="Tekstin paikkamerkki 2"/>
          <p:cNvSpPr>
            <a:spLocks noGrp="1"/>
          </p:cNvSpPr>
          <p:nvPr>
            <p:ph type="body" sz="quarter" idx="10"/>
          </p:nvPr>
        </p:nvSpPr>
        <p:spPr/>
        <p:txBody>
          <a:bodyPr/>
          <a:lstStyle/>
          <a:p>
            <a:r>
              <a:rPr lang="fi-FI" dirty="0"/>
              <a:t>Pahin kriisi noin 100 vuoteen? Kaikista on kuitenkin noustu…</a:t>
            </a:r>
          </a:p>
          <a:p>
            <a:r>
              <a:rPr lang="fi-FI" dirty="0"/>
              <a:t>Epäsymmetrinen vaikutus yrityksiin; toimialat, markkina-asema ym.</a:t>
            </a:r>
          </a:p>
          <a:p>
            <a:r>
              <a:rPr lang="fi-FI" dirty="0"/>
              <a:t>Rahoitusmarkkinan toiminta voi olla yllätyksellistä pk-yrittäjälle</a:t>
            </a:r>
          </a:p>
          <a:p>
            <a:r>
              <a:rPr lang="fi-FI" dirty="0"/>
              <a:t>Teollisuudessa yrityksen tilanne on erilainen riippuen asemasta jalostusketjussa; raaka-ainetuottaja, komponenttivalmistaja, alihankkija, omat tuotteet</a:t>
            </a:r>
          </a:p>
          <a:p>
            <a:r>
              <a:rPr lang="fi-FI" dirty="0"/>
              <a:t>Julkisen sektorin ”sekaantuminen” markkinoiden toimintaan</a:t>
            </a:r>
          </a:p>
          <a:p>
            <a:r>
              <a:rPr lang="fi-FI" dirty="0"/>
              <a:t>Tulossa konkursseja, yrityskauppoja, toimialajärjestelyjä</a:t>
            </a:r>
          </a:p>
          <a:p>
            <a:r>
              <a:rPr lang="fi-FI" dirty="0"/>
              <a:t>Elvytyksen kohdistuminen; ilmastoasiat, infrastruktuuri, koulutus</a:t>
            </a:r>
          </a:p>
          <a:p>
            <a:r>
              <a:rPr lang="fi-FI" dirty="0"/>
              <a:t>Muutokset yritysten liiketoimintoihin (verkkoliiketoiminta, logistiikka) ja niiden vaikutukset osaamistarpeisiin</a:t>
            </a:r>
          </a:p>
          <a:p>
            <a:endParaRPr lang="fi-FI" dirty="0"/>
          </a:p>
          <a:p>
            <a:endParaRPr lang="fi-FI" dirty="0"/>
          </a:p>
        </p:txBody>
      </p:sp>
      <p:sp>
        <p:nvSpPr>
          <p:cNvPr id="5" name="Dian numeron paikkamerkki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C89A02-2183-4EC2-9978-996C81F899C4}" type="slidenum">
              <a:rPr kumimoji="0" lang="fi-FI" sz="10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i-FI" sz="10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207188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FE0C1F-5FB7-4CA6-8546-BC2367D10F36}"/>
              </a:ext>
            </a:extLst>
          </p:cNvPr>
          <p:cNvSpPr>
            <a:spLocks noGrp="1"/>
          </p:cNvSpPr>
          <p:nvPr>
            <p:ph type="title"/>
          </p:nvPr>
        </p:nvSpPr>
        <p:spPr/>
        <p:txBody>
          <a:bodyPr/>
          <a:lstStyle/>
          <a:p>
            <a:r>
              <a:rPr lang="fi-FI"/>
              <a:t>Tulevan uumoilua työllisyyden näkökulmasta</a:t>
            </a:r>
          </a:p>
        </p:txBody>
      </p:sp>
      <p:sp>
        <p:nvSpPr>
          <p:cNvPr id="3" name="Sisällön paikkamerkki 2">
            <a:extLst>
              <a:ext uri="{FF2B5EF4-FFF2-40B4-BE49-F238E27FC236}">
                <a16:creationId xmlns:a16="http://schemas.microsoft.com/office/drawing/2014/main" id="{BCC46D7A-A8F6-4604-8ACA-CBAFC60AED04}"/>
              </a:ext>
            </a:extLst>
          </p:cNvPr>
          <p:cNvSpPr>
            <a:spLocks noGrp="1"/>
          </p:cNvSpPr>
          <p:nvPr>
            <p:ph idx="1"/>
          </p:nvPr>
        </p:nvSpPr>
        <p:spPr>
          <a:xfrm>
            <a:off x="1055441" y="1268760"/>
            <a:ext cx="9361040" cy="4808676"/>
          </a:xfrm>
        </p:spPr>
        <p:txBody>
          <a:bodyPr vert="horz" lIns="91440" tIns="45720" rIns="91440" bIns="45720" rtlCol="0" anchor="t">
            <a:noAutofit/>
          </a:bodyPr>
          <a:lstStyle/>
          <a:p>
            <a:r>
              <a:rPr lang="fi-FI" dirty="0"/>
              <a:t>Miten rajoitusten purkaminen onnistuu - </a:t>
            </a:r>
            <a:r>
              <a:rPr lang="fi-FI" dirty="0">
                <a:sym typeface="Wingdings" panose="05000000000000000000" pitchFamily="2" charset="2"/>
              </a:rPr>
              <a:t>Tuleeko toinen</a:t>
            </a:r>
            <a:r>
              <a:rPr lang="fi-FI" dirty="0"/>
              <a:t> aalto?</a:t>
            </a:r>
          </a:p>
          <a:p>
            <a:pPr marL="0" indent="0">
              <a:buNone/>
            </a:pPr>
            <a:r>
              <a:rPr lang="fi-FI" dirty="0">
                <a:sym typeface="Wingdings" panose="05000000000000000000" pitchFamily="2" charset="2"/>
              </a:rPr>
              <a:t> miten yritykset ja muut työnantajat saavat toiminnan käyntiin ja henkilöstön takaisin töihin</a:t>
            </a:r>
            <a:endParaRPr lang="fi-FI" dirty="0">
              <a:cs typeface="Arial"/>
            </a:endParaRPr>
          </a:p>
          <a:p>
            <a:pPr marL="718820" lvl="1" indent="-363220"/>
            <a:r>
              <a:rPr lang="fi-FI" dirty="0">
                <a:sym typeface="Wingdings" panose="05000000000000000000" pitchFamily="2" charset="2"/>
              </a:rPr>
              <a:t>Miten palvelusektorin ja matkailun kesäkausi</a:t>
            </a:r>
            <a:endParaRPr lang="fi-FI" dirty="0">
              <a:cs typeface="Arial"/>
            </a:endParaRPr>
          </a:p>
          <a:p>
            <a:pPr marL="718820" lvl="1" indent="-363220"/>
            <a:endParaRPr lang="fi-FI" dirty="0">
              <a:cs typeface="Arial"/>
            </a:endParaRPr>
          </a:p>
          <a:p>
            <a:r>
              <a:rPr lang="fi-FI" dirty="0">
                <a:sym typeface="Wingdings" panose="05000000000000000000" pitchFamily="2" charset="2"/>
              </a:rPr>
              <a:t>Onnistuvatko eri tukimuodot vahvistamaan yrityksiä Etelä-Savossa</a:t>
            </a:r>
          </a:p>
          <a:p>
            <a:pPr marL="0" indent="-7620">
              <a:buNone/>
            </a:pPr>
            <a:endParaRPr lang="fi-FI" dirty="0">
              <a:cs typeface="Arial"/>
            </a:endParaRPr>
          </a:p>
          <a:p>
            <a:r>
              <a:rPr lang="fi-FI" dirty="0"/>
              <a:t>Työttömyys jää todennäköisesti alkuvuotta korkeammalle tasolle vielä pitkäksi aikaa </a:t>
            </a:r>
          </a:p>
          <a:p>
            <a:pPr marL="718820" lvl="1" indent="-363220"/>
            <a:r>
              <a:rPr lang="fi-FI" dirty="0">
                <a:sym typeface="Wingdings" panose="05000000000000000000" pitchFamily="2" charset="2"/>
              </a:rPr>
              <a:t> Nyt ei ole helppo löytää uutta työpaikkaa  - joskin on edelleen aloja, joissa uutta työvoimaa rekrytoidaan (Sote, maa- ja metsätalous)</a:t>
            </a:r>
            <a:endParaRPr lang="fi-FI" dirty="0">
              <a:cs typeface="Arial"/>
            </a:endParaRPr>
          </a:p>
          <a:p>
            <a:pPr marL="718820" lvl="1" indent="-363220"/>
            <a:r>
              <a:rPr lang="fi-FI" dirty="0">
                <a:sym typeface="Wingdings" panose="05000000000000000000" pitchFamily="2" charset="2"/>
              </a:rPr>
              <a:t>Etelä-Savoa pienuus näyttää hieman suojaavan tässäkin taantumassa – valitettavasti se ”suojaa” myös nopealta kasvulta</a:t>
            </a:r>
            <a:endParaRPr lang="fi-FI" dirty="0">
              <a:cs typeface="Arial"/>
            </a:endParaRPr>
          </a:p>
        </p:txBody>
      </p:sp>
      <p:sp>
        <p:nvSpPr>
          <p:cNvPr id="4" name="Alatunnisteen paikkamerkki 3">
            <a:extLst>
              <a:ext uri="{FF2B5EF4-FFF2-40B4-BE49-F238E27FC236}">
                <a16:creationId xmlns:a16="http://schemas.microsoft.com/office/drawing/2014/main" id="{31D67FE9-482D-4BDA-9E82-C6759461C405}"/>
              </a:ext>
            </a:extLst>
          </p:cNvPr>
          <p:cNvSpPr>
            <a:spLocks noGrp="1"/>
          </p:cNvSpPr>
          <p:nvPr>
            <p:ph type="ftr" sz="quarter" idx="11"/>
          </p:nvPr>
        </p:nvSpPr>
        <p:spPr/>
        <p:txBody>
          <a:bodyPr/>
          <a:lstStyle/>
          <a:p>
            <a:r>
              <a:rPr lang="fi-FI"/>
              <a:t> </a:t>
            </a:r>
          </a:p>
        </p:txBody>
      </p:sp>
      <p:sp>
        <p:nvSpPr>
          <p:cNvPr id="5" name="Dian numeron paikkamerkki 4">
            <a:extLst>
              <a:ext uri="{FF2B5EF4-FFF2-40B4-BE49-F238E27FC236}">
                <a16:creationId xmlns:a16="http://schemas.microsoft.com/office/drawing/2014/main" id="{61A3D131-293D-4454-8981-5815BA3329D8}"/>
              </a:ext>
            </a:extLst>
          </p:cNvPr>
          <p:cNvSpPr>
            <a:spLocks noGrp="1"/>
          </p:cNvSpPr>
          <p:nvPr>
            <p:ph type="sldNum" sz="quarter" idx="12"/>
          </p:nvPr>
        </p:nvSpPr>
        <p:spPr/>
        <p:txBody>
          <a:bodyPr/>
          <a:lstStyle/>
          <a:p>
            <a:fld id="{90912E3B-9838-4611-AED2-1868E41D44C1}" type="slidenum">
              <a:rPr lang="fi-FI" smtClean="0"/>
              <a:pPr/>
              <a:t>6</a:t>
            </a:fld>
            <a:endParaRPr lang="fi-FI"/>
          </a:p>
        </p:txBody>
      </p:sp>
    </p:spTree>
    <p:extLst>
      <p:ext uri="{BB962C8B-B14F-4D97-AF65-F5344CB8AC3E}">
        <p14:creationId xmlns:p14="http://schemas.microsoft.com/office/powerpoint/2010/main" val="3185918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897F6F3-98AD-43AF-9A1F-3411136677F3}"/>
              </a:ext>
            </a:extLst>
          </p:cNvPr>
          <p:cNvSpPr>
            <a:spLocks noGrp="1"/>
          </p:cNvSpPr>
          <p:nvPr>
            <p:ph type="title"/>
          </p:nvPr>
        </p:nvSpPr>
        <p:spPr>
          <a:xfrm>
            <a:off x="3813730" y="2564904"/>
            <a:ext cx="6795700" cy="1113543"/>
          </a:xfrm>
        </p:spPr>
        <p:txBody>
          <a:bodyPr/>
          <a:lstStyle/>
          <a:p>
            <a:r>
              <a:rPr lang="fi-FI"/>
              <a:t>Kiitos!</a:t>
            </a:r>
          </a:p>
        </p:txBody>
      </p:sp>
      <p:sp>
        <p:nvSpPr>
          <p:cNvPr id="4" name="Alatunnisteen paikkamerkki 3">
            <a:extLst>
              <a:ext uri="{FF2B5EF4-FFF2-40B4-BE49-F238E27FC236}">
                <a16:creationId xmlns:a16="http://schemas.microsoft.com/office/drawing/2014/main" id="{10CBF0F1-AAB6-46F7-9854-5BE2208E8C2C}"/>
              </a:ext>
            </a:extLst>
          </p:cNvPr>
          <p:cNvSpPr>
            <a:spLocks noGrp="1"/>
          </p:cNvSpPr>
          <p:nvPr>
            <p:ph type="ftr" sz="quarter" idx="11"/>
          </p:nvPr>
        </p:nvSpPr>
        <p:spPr/>
        <p:txBody>
          <a:bodyPr/>
          <a:lstStyle/>
          <a:p>
            <a:r>
              <a:rPr lang="fi-FI"/>
              <a:t> </a:t>
            </a:r>
          </a:p>
        </p:txBody>
      </p:sp>
      <p:sp>
        <p:nvSpPr>
          <p:cNvPr id="5" name="Dian numeron paikkamerkki 4">
            <a:extLst>
              <a:ext uri="{FF2B5EF4-FFF2-40B4-BE49-F238E27FC236}">
                <a16:creationId xmlns:a16="http://schemas.microsoft.com/office/drawing/2014/main" id="{48A56D1E-529C-4B58-833A-EA9A020F148C}"/>
              </a:ext>
            </a:extLst>
          </p:cNvPr>
          <p:cNvSpPr>
            <a:spLocks noGrp="1"/>
          </p:cNvSpPr>
          <p:nvPr>
            <p:ph type="sldNum" sz="quarter" idx="12"/>
          </p:nvPr>
        </p:nvSpPr>
        <p:spPr/>
        <p:txBody>
          <a:bodyPr/>
          <a:lstStyle/>
          <a:p>
            <a:fld id="{90912E3B-9838-4611-AED2-1868E41D44C1}" type="slidenum">
              <a:rPr lang="fi-FI" smtClean="0"/>
              <a:pPr/>
              <a:t>7</a:t>
            </a:fld>
            <a:endParaRPr lang="fi-FI"/>
          </a:p>
        </p:txBody>
      </p:sp>
    </p:spTree>
    <p:extLst>
      <p:ext uri="{BB962C8B-B14F-4D97-AF65-F5344CB8AC3E}">
        <p14:creationId xmlns:p14="http://schemas.microsoft.com/office/powerpoint/2010/main" val="1160444341"/>
      </p:ext>
    </p:extLst>
  </p:cSld>
  <p:clrMapOvr>
    <a:masterClrMapping/>
  </p:clrMapOvr>
</p:sld>
</file>

<file path=ppt/theme/theme1.xml><?xml version="1.0" encoding="utf-8"?>
<a:theme xmlns:a="http://schemas.openxmlformats.org/drawingml/2006/main" name="TE__DB01_perus__FI_V____RGB[1]">
  <a:themeElements>
    <a:clrScheme name="ELY_saatutettavuus">
      <a:dk1>
        <a:sysClr val="windowText" lastClr="000000"/>
      </a:dk1>
      <a:lt1>
        <a:srgbClr val="FFFFFF"/>
      </a:lt1>
      <a:dk2>
        <a:srgbClr val="58585A"/>
      </a:dk2>
      <a:lt2>
        <a:srgbClr val="D8D8D8"/>
      </a:lt2>
      <a:accent1>
        <a:srgbClr val="003883"/>
      </a:accent1>
      <a:accent2>
        <a:srgbClr val="779346"/>
      </a:accent2>
      <a:accent3>
        <a:srgbClr val="D9640C"/>
      </a:accent3>
      <a:accent4>
        <a:srgbClr val="4460A5"/>
      </a:accent4>
      <a:accent5>
        <a:srgbClr val="58585A"/>
      </a:accent5>
      <a:accent6>
        <a:srgbClr val="FDD078"/>
      </a:accent6>
      <a:hlink>
        <a:srgbClr val="003883"/>
      </a:hlink>
      <a:folHlink>
        <a:srgbClr val="58585A"/>
      </a:folHlink>
    </a:clrScheme>
    <a:fontScheme name="Office, klassinen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keskus_laaja.potx" id="{AACE8596-A0CA-4B4B-AE20-825FA8E7C6BB}" vid="{7E24BA32-03A5-46F3-9DB0-F8CA86CD38D7}"/>
    </a:ext>
  </a:extLst>
</a:theme>
</file>

<file path=ppt/theme/theme2.xml><?xml version="1.0" encoding="utf-8"?>
<a:theme xmlns:a="http://schemas.openxmlformats.org/drawingml/2006/main" name="1_ELY_powerpoint_pohja">
  <a:themeElements>
    <a:clrScheme name="ELY-värit">
      <a:dk1>
        <a:sysClr val="windowText" lastClr="000000"/>
      </a:dk1>
      <a:lt1>
        <a:srgbClr val="FFFFFF"/>
      </a:lt1>
      <a:dk2>
        <a:srgbClr val="58585A"/>
      </a:dk2>
      <a:lt2>
        <a:srgbClr val="D8D8D8"/>
      </a:lt2>
      <a:accent1>
        <a:srgbClr val="003883"/>
      </a:accent1>
      <a:accent2>
        <a:srgbClr val="779346"/>
      </a:accent2>
      <a:accent3>
        <a:srgbClr val="D9640C"/>
      </a:accent3>
      <a:accent4>
        <a:srgbClr val="4460A5"/>
      </a:accent4>
      <a:accent5>
        <a:srgbClr val="58585A"/>
      </a:accent5>
      <a:accent6>
        <a:srgbClr val="FDD078"/>
      </a:accent6>
      <a:hlink>
        <a:srgbClr val="D9640C"/>
      </a:hlink>
      <a:folHlink>
        <a:srgbClr val="D9640C"/>
      </a:folHlink>
    </a:clrScheme>
    <a:fontScheme name="ELY_font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teema 1">
        <a:dk1>
          <a:srgbClr val="59595B"/>
        </a:dk1>
        <a:lt1>
          <a:srgbClr val="FFFFFF"/>
        </a:lt1>
        <a:dk2>
          <a:srgbClr val="0081CC"/>
        </a:dk2>
        <a:lt2>
          <a:srgbClr val="A7A8AB"/>
        </a:lt2>
        <a:accent1>
          <a:srgbClr val="859FCB"/>
        </a:accent1>
        <a:accent2>
          <a:srgbClr val="D87F82"/>
        </a:accent2>
        <a:accent3>
          <a:srgbClr val="FFFFFF"/>
        </a:accent3>
        <a:accent4>
          <a:srgbClr val="4B4B4C"/>
        </a:accent4>
        <a:accent5>
          <a:srgbClr val="C2CDE2"/>
        </a:accent5>
        <a:accent6>
          <a:srgbClr val="C47275"/>
        </a:accent6>
        <a:hlink>
          <a:srgbClr val="7FD1ED"/>
        </a:hlink>
        <a:folHlink>
          <a:srgbClr val="F7BC7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LY_PowerPoint-pohja_10-1015_laaja_EU-muutos.potx" id="{F0C9EA2F-0638-4005-8085-573799E15D24}" vid="{89F23E68-40CC-4F2B-B19B-6CF175DAA77D}"/>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xml_kameleon>
  <laatijaorganisaatio>Etelä-Savon TE-toimisto|1baa378e-eb4e-4f8f-ba4d-0657df8b94aa</laatijaorganisaatio>
  <dokumenttityyppi>Esitys</dokumenttityyppi>
  <päiväys>22.5.2020</päiväys>
  <kieli>Suomi</kieli>
  <dokumentin_x0020_tila/>
  <kehalaatija/>
</xml_kameleon>
</file>

<file path=customXml/item3.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412DE7C8DEEBD14D99BB24CFED095ABC" ma:contentTypeVersion="133" ma:contentTypeDescription="Taimin työtiloissa käytettävä sisältötyyppi. Pohjautuu TAIMI Yleisdokumentti-sisältötyyppiin, josta on siivottu mm. joitakin viestinnällisen intran metatietoja pois ja järjestetty metatiedot eri järjestykseen." ma:contentTypeScope="" ma:versionID="356e272e9a5ef68e982c940275bf8627">
  <xsd:schema xmlns:xsd="http://www.w3.org/2001/XMLSchema" xmlns:xs="http://www.w3.org/2001/XMLSchema" xmlns:p="http://schemas.microsoft.com/office/2006/metadata/properties" xmlns:ns2="a90a8554-5475-4609-9feb-2f024996965b" targetNamespace="http://schemas.microsoft.com/office/2006/metadata/properties" ma:root="true" ma:fieldsID="435a2c3793895e843525c21b4c439ece"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element ref="ns2:Projekti"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Asialista"/>
          <xsd:enumeration value="Ehdotus"/>
          <xsd:enumeration value="Esite"/>
          <xsd:enumeration value="Esittely"/>
          <xsd:enumeration value="Esitys"/>
          <xsd:enumeration value="Esityslista"/>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Palautuspyyntö"/>
          <xsd:enumeration value="Palvelukuvaus"/>
          <xsd:enumeration value="Perustelumuistio"/>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ekisteriseloste"/>
          <xsd:enumeration value="Reklamaatio"/>
          <xsd:enumeration value="Resurssivaraus"/>
          <xsd:enumeration value="Saate"/>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ternalName="Diaarinumero">
      <xsd:simpleType>
        <xsd:restriction base="dms:Text">
          <xsd:maxLength value="255"/>
        </xsd:restriction>
      </xsd:simpleType>
    </xsd:element>
    <xsd:element name="h5218b789dcc4879ac7e2471126f729c" ma:index="18"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0"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2"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3"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4"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Projekti" ma:index="25"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d2c86073-d20c-4242-97f1-555d65605501" ContentTypeId="0x01010040485BB5EA91409BADF540D1B0254D3304" PreviousValue="false"/>
</file>

<file path=customXml/item5.xml><?xml version="1.0" encoding="utf-8"?>
<p:properties xmlns:p="http://schemas.microsoft.com/office/2006/metadata/properties" xmlns:xsi="http://www.w3.org/2001/XMLSchema-instance" xmlns:pc="http://schemas.microsoft.com/office/infopath/2007/PartnerControls">
  <documentManagement>
    <Dokumentin_x0020_tila xmlns="a90a8554-5475-4609-9feb-2f024996965b" xsi:nil="true"/>
    <KEHALaatija xmlns="a90a8554-5475-4609-9feb-2f024996965b" xsi:nil="true"/>
    <Päiväys xmlns="a90a8554-5475-4609-9feb-2f024996965b">2020-05-21T21:00:00+00:00</Päiväys>
    <Dokumenttityyppi xmlns="a90a8554-5475-4609-9feb-2f024996965b">Esitys</Dokumenttityyppi>
    <ha41659fa04643d0ac27d4c98155f03c xmlns="a90a8554-5475-4609-9feb-2f024996965b">
      <Terms xmlns="http://schemas.microsoft.com/office/infopath/2007/PartnerControls"/>
    </ha41659fa04643d0ac27d4c98155f03c>
    <Diaarinumero xmlns="a90a8554-5475-4609-9feb-2f024996965b" xsi:nil="true"/>
    <TaxCatchAll xmlns="a90a8554-5475-4609-9feb-2f024996965b"/>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cdf3ae8bf76741b5a3048f7f7f6eee61 xmlns="a90a8554-5475-4609-9feb-2f024996965b">
      <Terms xmlns="http://schemas.microsoft.com/office/infopath/2007/PartnerControls"/>
    </cdf3ae8bf76741b5a3048f7f7f6eee61>
    <Projekti xmlns="a90a8554-5475-4609-9feb-2f024996965b" xsi:nil="true"/>
    <Lisatieto xmlns="a90a8554-5475-4609-9feb-2f024996965b" xsi:nil="true"/>
  </documentManagement>
</p:properties>
</file>

<file path=customXml/itemProps1.xml><?xml version="1.0" encoding="utf-8"?>
<ds:datastoreItem xmlns:ds="http://schemas.openxmlformats.org/officeDocument/2006/customXml" ds:itemID="{4403B624-7221-4C15-BA1D-DE0C54F265C4}">
  <ds:schemaRefs>
    <ds:schemaRef ds:uri="http://schemas.microsoft.com/sharepoint/v3/contenttype/forms"/>
  </ds:schemaRefs>
</ds:datastoreItem>
</file>

<file path=customXml/itemProps2.xml><?xml version="1.0" encoding="utf-8"?>
<ds:datastoreItem xmlns:ds="http://schemas.openxmlformats.org/officeDocument/2006/customXml" ds:itemID="{5ACA787C-1499-4361-9987-279C96CDBC70}">
  <ds:schemaRefs/>
</ds:datastoreItem>
</file>

<file path=customXml/itemProps3.xml><?xml version="1.0" encoding="utf-8"?>
<ds:datastoreItem xmlns:ds="http://schemas.openxmlformats.org/officeDocument/2006/customXml" ds:itemID="{F12B4799-BAAF-42E9-897E-42F2838145E8}">
  <ds:schemaRefs>
    <ds:schemaRef ds:uri="a90a8554-5475-4609-9feb-2f024996965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28CFF00C-861E-468E-AEEA-E07E97FA306F}">
  <ds:schemaRefs>
    <ds:schemaRef ds:uri="Microsoft.SharePoint.Taxonomy.ContentTypeSync"/>
  </ds:schemaRefs>
</ds:datastoreItem>
</file>

<file path=customXml/itemProps5.xml><?xml version="1.0" encoding="utf-8"?>
<ds:datastoreItem xmlns:ds="http://schemas.openxmlformats.org/officeDocument/2006/customXml" ds:itemID="{3A4A110B-6C2C-4333-9042-EC2BF90F2478}">
  <ds:schemaRefs>
    <ds:schemaRef ds:uri="http://schemas.microsoft.com/office/2006/metadata/properties"/>
    <ds:schemaRef ds:uri="http://purl.org/dc/terms/"/>
    <ds:schemaRef ds:uri="http://schemas.microsoft.com/office/2006/documentManagement/types"/>
    <ds:schemaRef ds:uri="http://purl.org/dc/elements/1.1/"/>
    <ds:schemaRef ds:uri="http://purl.org/dc/dcmitype/"/>
    <ds:schemaRef ds:uri="a90a8554-5475-4609-9feb-2f024996965b"/>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te-keskus_laaja</Template>
  <TotalTime>42</TotalTime>
  <Words>461</Words>
  <Application>Microsoft Office PowerPoint</Application>
  <PresentationFormat>Laajakuva</PresentationFormat>
  <Paragraphs>58</Paragraphs>
  <Slides>7</Slides>
  <Notes>0</Notes>
  <HiddenSlides>0</HiddenSlides>
  <MMClips>0</MMClips>
  <ScaleCrop>false</ScaleCrop>
  <HeadingPairs>
    <vt:vector size="6" baseType="variant">
      <vt:variant>
        <vt:lpstr>Käytetyt fontit</vt:lpstr>
      </vt:variant>
      <vt:variant>
        <vt:i4>4</vt:i4>
      </vt:variant>
      <vt:variant>
        <vt:lpstr>Teema</vt:lpstr>
      </vt:variant>
      <vt:variant>
        <vt:i4>2</vt:i4>
      </vt:variant>
      <vt:variant>
        <vt:lpstr>Dian otsikot</vt:lpstr>
      </vt:variant>
      <vt:variant>
        <vt:i4>7</vt:i4>
      </vt:variant>
    </vt:vector>
  </HeadingPairs>
  <TitlesOfParts>
    <vt:vector size="13" baseType="lpstr">
      <vt:lpstr>Arial</vt:lpstr>
      <vt:lpstr>Calibri</vt:lpstr>
      <vt:lpstr>Verdana</vt:lpstr>
      <vt:lpstr>Wingdings</vt:lpstr>
      <vt:lpstr>TE__DB01_perus__FI_V____RGB[1]</vt:lpstr>
      <vt:lpstr>1_ELY_powerpoint_pohja</vt:lpstr>
      <vt:lpstr>Etelä-Savon tilannekatsaus koronapandemian vaikutuksista  Juha Pulliainen Hanna Makkula      </vt:lpstr>
      <vt:lpstr>Etelä-Savon koronarahoituksen tilanne</vt:lpstr>
      <vt:lpstr>Etelä-Savon näkymiä toimialoittain kesän yli</vt:lpstr>
      <vt:lpstr>Koronan vaikutukset Etelä-Savon työllisyyteen</vt:lpstr>
      <vt:lpstr>Elinkeinoelämän pitkän tähtäimen näkymiä</vt:lpstr>
      <vt:lpstr>Tulevan uumoilua työllisyyden näkökulmasta</vt:lpstr>
      <vt:lpstr>Kiitos!</vt:lpstr>
    </vt:vector>
  </TitlesOfParts>
  <Company>Etelä-Savon TE-toimisto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Makkula Hanna</dc:creator>
  <cp:keywords/>
  <cp:lastModifiedBy>Makkula Hanna</cp:lastModifiedBy>
  <cp:revision>9</cp:revision>
  <dcterms:created xsi:type="dcterms:W3CDTF">2020-05-22T08:42:05Z</dcterms:created>
  <dcterms:modified xsi:type="dcterms:W3CDTF">2020-05-26T06:39:23Z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KameleonVerID">
    <vt:lpwstr>460.1018.02.001</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te-keskus_laaja.potx</vt:lpwstr>
  </property>
  <property fmtid="{D5CDD505-2E9C-101B-9397-08002B2CF9AE}" pid="6" name="dvDefinition">
    <vt:lpwstr>1018 (dd_default.xml)</vt:lpwstr>
  </property>
  <property fmtid="{D5CDD505-2E9C-101B-9397-08002B2CF9AE}" pid="7" name="dvDefinitionID">
    <vt:lpwstr>1018</vt:lpwstr>
  </property>
  <property fmtid="{D5CDD505-2E9C-101B-9397-08002B2CF9AE}" pid="8" name="dvContentFile">
    <vt:lpwstr>dd_default.xml</vt:lpwstr>
  </property>
  <property fmtid="{D5CDD505-2E9C-101B-9397-08002B2CF9AE}" pid="9" name="dvGlobalVerID">
    <vt:lpwstr>460.90.02.218</vt:lpwstr>
  </property>
  <property fmtid="{D5CDD505-2E9C-101B-9397-08002B2CF9AE}" pid="10" name="dvDefinitionVersion">
    <vt:lpwstr>02.001 / 30.6.2016</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1</vt:lpwstr>
  </property>
  <property fmtid="{D5CDD505-2E9C-101B-9397-08002B2CF9AE}" pid="15" name="dvDateExist">
    <vt:lpwstr>0</vt:lpwstr>
  </property>
  <property fmtid="{D5CDD505-2E9C-101B-9397-08002B2CF9AE}" pid="16" name="dvCategory">
    <vt:lpwstr>165</vt:lpwstr>
  </property>
  <property fmtid="{D5CDD505-2E9C-101B-9397-08002B2CF9AE}" pid="17" name="dvCategory_2">
    <vt:lpwstr>56</vt:lpwstr>
  </property>
  <property fmtid="{D5CDD505-2E9C-101B-9397-08002B2CF9AE}" pid="18" name="dvSavepath">
    <vt:lpwstr/>
  </property>
  <property fmtid="{D5CDD505-2E9C-101B-9397-08002B2CF9AE}" pid="19" name="dvUsed">
    <vt:lpwstr>1</vt:lpwstr>
  </property>
  <property fmtid="{D5CDD505-2E9C-101B-9397-08002B2CF9AE}" pid="20" name="dvCompany">
    <vt:lpwstr>TET ESA</vt:lpwstr>
  </property>
  <property fmtid="{D5CDD505-2E9C-101B-9397-08002B2CF9AE}" pid="21" name="dvSite">
    <vt:lpwstr>Mikkeli</vt:lpwstr>
  </property>
  <property fmtid="{D5CDD505-2E9C-101B-9397-08002B2CF9AE}" pid="22" name="dvNumbering">
    <vt:lpwstr>0</vt:lpwstr>
  </property>
  <property fmtid="{D5CDD505-2E9C-101B-9397-08002B2CF9AE}" pid="23" name="dvDUname">
    <vt:lpwstr/>
  </property>
  <property fmtid="{D5CDD505-2E9C-101B-9397-08002B2CF9AE}" pid="24" name="dvdufname">
    <vt:lpwstr/>
  </property>
  <property fmtid="{D5CDD505-2E9C-101B-9397-08002B2CF9AE}" pid="25" name="dvdulname">
    <vt:lpwstr/>
  </property>
  <property fmtid="{D5CDD505-2E9C-101B-9397-08002B2CF9AE}" pid="26" name="dvDUdepartment">
    <vt:lpwstr/>
  </property>
  <property fmtid="{D5CDD505-2E9C-101B-9397-08002B2CF9AE}" pid="27" name="dvSaavutettavuusVari">
    <vt:lpwstr>1</vt:lpwstr>
  </property>
  <property fmtid="{D5CDD505-2E9C-101B-9397-08002B2CF9AE}" pid="28" name="dvLogoExist">
    <vt:lpwstr>0</vt:lpwstr>
  </property>
  <property fmtid="{D5CDD505-2E9C-101B-9397-08002B2CF9AE}" pid="29" name="dvCurrentlogo">
    <vt:lpwstr/>
  </property>
  <property fmtid="{D5CDD505-2E9C-101B-9397-08002B2CF9AE}" pid="30" name="Asiakirjan tyyppi">
    <vt:lpwstr>Esitys</vt:lpwstr>
  </property>
  <property fmtid="{D5CDD505-2E9C-101B-9397-08002B2CF9AE}" pid="31" name="Dokumenttityyppi">
    <vt:lpwstr>Esitys</vt:lpwstr>
  </property>
  <property fmtid="{D5CDD505-2E9C-101B-9397-08002B2CF9AE}" pid="32" name="Päiväys">
    <vt:filetime>2020-05-21T21:00:00Z</vt:filetime>
  </property>
  <property fmtid="{D5CDD505-2E9C-101B-9397-08002B2CF9AE}" pid="33" name="Kieli">
    <vt:lpwstr>Suomi</vt:lpwstr>
  </property>
  <property fmtid="{D5CDD505-2E9C-101B-9397-08002B2CF9AE}" pid="34" name="Dokumentin_x0020_tila">
    <vt:lpwstr/>
  </property>
  <property fmtid="{D5CDD505-2E9C-101B-9397-08002B2CF9AE}" pid="35" name="KEHALaatija">
    <vt:lpwstr/>
  </property>
  <property fmtid="{D5CDD505-2E9C-101B-9397-08002B2CF9AE}" pid="36" name="ContentTypeId">
    <vt:lpwstr>0x01010040485BB5EA91409BADF540D1B0254D330400412DE7C8DEEBD14D99BB24CFED095ABC</vt:lpwstr>
  </property>
  <property fmtid="{D5CDD505-2E9C-101B-9397-08002B2CF9AE}" pid="37" name="Kohdepaikkakunnat">
    <vt:lpwstr/>
  </property>
  <property fmtid="{D5CDD505-2E9C-101B-9397-08002B2CF9AE}" pid="38" name="Kohdevirastot">
    <vt:lpwstr/>
  </property>
  <property fmtid="{D5CDD505-2E9C-101B-9397-08002B2CF9AE}" pid="39" name="Laatijaorganisaatio">
    <vt:lpwstr/>
  </property>
  <property fmtid="{D5CDD505-2E9C-101B-9397-08002B2CF9AE}" pid="40" name="Sisältöaihe">
    <vt:lpwstr/>
  </property>
</Properties>
</file>