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6"/>
    <p:sldMasterId id="2147483661" r:id="rId7"/>
  </p:sldMasterIdLst>
  <p:notesMasterIdLst>
    <p:notesMasterId r:id="rId15"/>
  </p:notesMasterIdLst>
  <p:handoutMasterIdLst>
    <p:handoutMasterId r:id="rId16"/>
  </p:handoutMasterIdLst>
  <p:sldIdLst>
    <p:sldId id="261" r:id="rId8"/>
    <p:sldId id="262" r:id="rId9"/>
    <p:sldId id="263" r:id="rId10"/>
    <p:sldId id="257" r:id="rId11"/>
    <p:sldId id="264" r:id="rId12"/>
    <p:sldId id="260" r:id="rId13"/>
    <p:sldId id="265" r:id="rId14"/>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4754" autoAdjust="0"/>
    <p:restoredTop sz="94660"/>
  </p:normalViewPr>
  <p:slideViewPr>
    <p:cSldViewPr snapToGrid="0">
      <p:cViewPr varScale="1">
        <p:scale>
          <a:sx n="81" d="100"/>
          <a:sy n="81" d="100"/>
        </p:scale>
        <p:origin x="1224" y="62"/>
      </p:cViewPr>
      <p:guideLst>
        <p:guide orient="horz" pos="2160"/>
        <p:guide pos="3840"/>
      </p:guideLst>
    </p:cSldViewPr>
  </p:slideViewPr>
  <p:notesTextViewPr>
    <p:cViewPr>
      <p:scale>
        <a:sx n="1" d="1"/>
        <a:sy n="1" d="1"/>
      </p:scale>
      <p:origin x="0" y="0"/>
    </p:cViewPr>
  </p:notesTextViewPr>
  <p:notesViewPr>
    <p:cSldViewPr snapToGrid="0">
      <p:cViewPr>
        <p:scale>
          <a:sx n="1" d="2"/>
          <a:sy n="1" d="2"/>
        </p:scale>
        <p:origin x="0" y="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Master" Target="slideMasters/slideMaster2.xml"/><Relationship Id="rId12" Type="http://schemas.openxmlformats.org/officeDocument/2006/relationships/slide" Target="slides/slide5.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4.xml"/><Relationship Id="rId5" Type="http://schemas.openxmlformats.org/officeDocument/2006/relationships/customXml" Target="../customXml/item5.xml"/><Relationship Id="rId15" Type="http://schemas.openxmlformats.org/officeDocument/2006/relationships/notesMaster" Target="notesMasters/notesMaster1.xml"/><Relationship Id="rId10" Type="http://schemas.openxmlformats.org/officeDocument/2006/relationships/slide" Target="slides/slide3.xml"/><Relationship Id="rId19" Type="http://schemas.openxmlformats.org/officeDocument/2006/relationships/theme" Target="theme/theme1.xml"/><Relationship Id="rId4" Type="http://schemas.openxmlformats.org/officeDocument/2006/relationships/customXml" Target="../customXml/item4.xml"/><Relationship Id="rId9" Type="http://schemas.openxmlformats.org/officeDocument/2006/relationships/slide" Target="slides/slide2.xml"/><Relationship Id="rId14"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238678B-1B4D-4652-BA39-60FAA2406C67}" type="datetimeFigureOut">
              <a:rPr lang="fi-FI" smtClean="0"/>
              <a:pPr/>
              <a:t>26.5.2020</a:t>
            </a:fld>
            <a:endParaRPr lang="fi-FI"/>
          </a:p>
        </p:txBody>
      </p:sp>
      <p:sp>
        <p:nvSpPr>
          <p:cNvPr id="4" name="Alatunnisteen paikkamerkki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i-FI"/>
          </a:p>
        </p:txBody>
      </p:sp>
      <p:sp>
        <p:nvSpPr>
          <p:cNvPr id="5" name="Dian numeron paikkamerkki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55C1D27-33AE-48B6-8533-0AD83FE590F6}" type="slidenum">
              <a:rPr lang="fi-FI" smtClean="0"/>
              <a:pPr/>
              <a:t>‹#›</a:t>
            </a:fld>
            <a:endParaRPr lang="fi-FI"/>
          </a:p>
        </p:txBody>
      </p:sp>
    </p:spTree>
    <p:extLst>
      <p:ext uri="{BB962C8B-B14F-4D97-AF65-F5344CB8AC3E}">
        <p14:creationId xmlns:p14="http://schemas.microsoft.com/office/powerpoint/2010/main" val="2561685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C5D6633-A21D-41F6-9DCA-55C2031F52E3}" type="datetimeFigureOut">
              <a:rPr lang="fi-FI" smtClean="0"/>
              <a:pPr/>
              <a:t>26.5.2020</a:t>
            </a:fld>
            <a:endParaRPr lang="fi-FI"/>
          </a:p>
        </p:txBody>
      </p:sp>
      <p:sp>
        <p:nvSpPr>
          <p:cNvPr id="4" name="Dian kuvan paikkamerkki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6" name="Alatunnisteen paikkamerk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3E1084E-A856-495C-B990-28A3E30098E6}" type="slidenum">
              <a:rPr lang="fi-FI" smtClean="0"/>
              <a:pPr/>
              <a:t>‹#›</a:t>
            </a:fld>
            <a:endParaRPr lang="fi-FI"/>
          </a:p>
        </p:txBody>
      </p:sp>
    </p:spTree>
    <p:extLst>
      <p:ext uri="{BB962C8B-B14F-4D97-AF65-F5344CB8AC3E}">
        <p14:creationId xmlns:p14="http://schemas.microsoft.com/office/powerpoint/2010/main" val="14290611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jpeg"/><Relationship Id="rId1" Type="http://schemas.openxmlformats.org/officeDocument/2006/relationships/slideMaster" Target="../slideMasters/slideMaster1.xml"/><Relationship Id="rId4" Type="http://schemas.openxmlformats.org/officeDocument/2006/relationships/image" Target="../media/image6.jpeg"/></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e_title_slide">
    <p:spTree>
      <p:nvGrpSpPr>
        <p:cNvPr id="1" name=""/>
        <p:cNvGrpSpPr/>
        <p:nvPr/>
      </p:nvGrpSpPr>
      <p:grpSpPr>
        <a:xfrm>
          <a:off x="0" y="0"/>
          <a:ext cx="0" cy="0"/>
          <a:chOff x="0" y="0"/>
          <a:chExt cx="0" cy="0"/>
        </a:xfrm>
      </p:grpSpPr>
      <p:pic>
        <p:nvPicPr>
          <p:cNvPr id="10" name="Kuva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114113" y="566"/>
            <a:ext cx="4077887" cy="6857434"/>
          </a:xfrm>
          <a:prstGeom prst="rect">
            <a:avLst/>
          </a:prstGeom>
        </p:spPr>
      </p:pic>
      <p:sp>
        <p:nvSpPr>
          <p:cNvPr id="2" name="Otsikko 1"/>
          <p:cNvSpPr>
            <a:spLocks noGrp="1"/>
          </p:cNvSpPr>
          <p:nvPr>
            <p:ph type="ctrTitle"/>
          </p:nvPr>
        </p:nvSpPr>
        <p:spPr>
          <a:xfrm>
            <a:off x="1274507" y="2708920"/>
            <a:ext cx="7701813" cy="1533018"/>
          </a:xfrm>
        </p:spPr>
        <p:txBody>
          <a:bodyPr>
            <a:noAutofit/>
          </a:bodyPr>
          <a:lstStyle>
            <a:lvl1pPr algn="l">
              <a:lnSpc>
                <a:spcPct val="100000"/>
              </a:lnSpc>
              <a:defRPr sz="3600" b="0"/>
            </a:lvl1pPr>
          </a:lstStyle>
          <a:p>
            <a:r>
              <a:rPr lang="fi-FI"/>
              <a:t>Muokkaa ots. perustyyl. napsautt.</a:t>
            </a:r>
          </a:p>
        </p:txBody>
      </p:sp>
      <p:sp>
        <p:nvSpPr>
          <p:cNvPr id="3" name="Alaotsikko 2"/>
          <p:cNvSpPr>
            <a:spLocks noGrp="1"/>
          </p:cNvSpPr>
          <p:nvPr>
            <p:ph type="subTitle" idx="1"/>
          </p:nvPr>
        </p:nvSpPr>
        <p:spPr>
          <a:xfrm>
            <a:off x="1274507" y="4365104"/>
            <a:ext cx="7701813" cy="720080"/>
          </a:xfrm>
        </p:spPr>
        <p:txBody>
          <a:bodyPr>
            <a:noAutofit/>
          </a:bodyPr>
          <a:lstStyle>
            <a:lvl1pPr marL="0" indent="0" algn="l">
              <a:buNone/>
              <a:defRPr sz="1400">
                <a:solidFill>
                  <a:srgbClr val="00000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a:t>Muokkaa alaotsikon perustyyliä napsautt.</a:t>
            </a:r>
          </a:p>
        </p:txBody>
      </p:sp>
      <p:sp>
        <p:nvSpPr>
          <p:cNvPr id="4" name="Päivämäärän paikkamerkki 3"/>
          <p:cNvSpPr>
            <a:spLocks noGrp="1"/>
          </p:cNvSpPr>
          <p:nvPr>
            <p:ph type="dt" sz="half" idx="10"/>
          </p:nvPr>
        </p:nvSpPr>
        <p:spPr/>
        <p:txBody>
          <a:bodyPr/>
          <a:lstStyle/>
          <a:p>
            <a:r>
              <a:rPr lang="fi-FI"/>
              <a:t>22.5.2020</a:t>
            </a:r>
          </a:p>
        </p:txBody>
      </p:sp>
      <p:sp>
        <p:nvSpPr>
          <p:cNvPr id="5" name="Alatunnisteen paikkamerkki 4"/>
          <p:cNvSpPr>
            <a:spLocks noGrp="1"/>
          </p:cNvSpPr>
          <p:nvPr>
            <p:ph type="ftr" sz="quarter" idx="11"/>
          </p:nvPr>
        </p:nvSpPr>
        <p:spPr>
          <a:xfrm>
            <a:off x="2619243" y="6545238"/>
            <a:ext cx="5636998" cy="196131"/>
          </a:xfrm>
        </p:spPr>
        <p:txBody>
          <a:bodyPr/>
          <a:lstStyle/>
          <a:p>
            <a:r>
              <a:rPr lang="fi-FI"/>
              <a:t> </a:t>
            </a:r>
          </a:p>
        </p:txBody>
      </p:sp>
      <p:sp>
        <p:nvSpPr>
          <p:cNvPr id="6" name="Dian numeron paikkamerkki 5"/>
          <p:cNvSpPr>
            <a:spLocks noGrp="1"/>
          </p:cNvSpPr>
          <p:nvPr>
            <p:ph type="sldNum" sz="quarter" idx="12"/>
          </p:nvPr>
        </p:nvSpPr>
        <p:spPr/>
        <p:txBody>
          <a:bodyPr/>
          <a:lstStyle/>
          <a:p>
            <a:fld id="{90912E3B-9838-4611-AED2-1868E41D44C1}" type="slidenum">
              <a:rPr lang="fi-FI" smtClean="0"/>
              <a:pPr/>
              <a:t>‹#›</a:t>
            </a:fld>
            <a:endParaRPr lang="fi-FI"/>
          </a:p>
        </p:txBody>
      </p:sp>
      <p:pic>
        <p:nvPicPr>
          <p:cNvPr id="11" name="Kuva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31582" y="668181"/>
            <a:ext cx="4468589" cy="1608691"/>
          </a:xfrm>
          <a:prstGeom prst="rect">
            <a:avLst/>
          </a:prstGeom>
        </p:spPr>
      </p:pic>
    </p:spTree>
    <p:extLst>
      <p:ext uri="{BB962C8B-B14F-4D97-AF65-F5344CB8AC3E}">
        <p14:creationId xmlns:p14="http://schemas.microsoft.com/office/powerpoint/2010/main" val="1562618174"/>
      </p:ext>
    </p:extLst>
  </p:cSld>
  <p:clrMapOvr>
    <a:masterClrMapping/>
  </p:clrMapOvr>
  <p:hf hd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Otsikko ja sisältö">
    <p:spTree>
      <p:nvGrpSpPr>
        <p:cNvPr id="1" name=""/>
        <p:cNvGrpSpPr/>
        <p:nvPr/>
      </p:nvGrpSpPr>
      <p:grpSpPr>
        <a:xfrm>
          <a:off x="0" y="0"/>
          <a:ext cx="0" cy="0"/>
          <a:chOff x="0" y="0"/>
          <a:chExt cx="0" cy="0"/>
        </a:xfrm>
      </p:grpSpPr>
      <p:sp>
        <p:nvSpPr>
          <p:cNvPr id="9" name="Platshållare för sidfot 4"/>
          <p:cNvSpPr>
            <a:spLocks noGrp="1"/>
          </p:cNvSpPr>
          <p:nvPr>
            <p:ph type="ftr" sz="quarter" idx="14"/>
          </p:nvPr>
        </p:nvSpPr>
        <p:spPr>
          <a:xfrm>
            <a:off x="1091445" y="6376243"/>
            <a:ext cx="9325036" cy="365125"/>
          </a:xfrm>
        </p:spPr>
        <p:txBody>
          <a:bodyPr/>
          <a:lstStyle/>
          <a:p>
            <a:endParaRPr lang="fi-FI"/>
          </a:p>
        </p:txBody>
      </p:sp>
      <p:sp>
        <p:nvSpPr>
          <p:cNvPr id="8" name="Dian numeron paikkamerkki 9"/>
          <p:cNvSpPr>
            <a:spLocks noGrp="1"/>
          </p:cNvSpPr>
          <p:nvPr>
            <p:ph type="sldNum" sz="quarter" idx="12"/>
          </p:nvPr>
        </p:nvSpPr>
        <p:spPr>
          <a:xfrm>
            <a:off x="270012" y="6381328"/>
            <a:ext cx="533400" cy="360040"/>
          </a:xfrm>
        </p:spPr>
        <p:txBody>
          <a:bodyPr/>
          <a:lstStyle>
            <a:lvl1pPr>
              <a:defRPr/>
            </a:lvl1pPr>
          </a:lstStyle>
          <a:p>
            <a:pPr>
              <a:defRPr/>
            </a:pPr>
            <a:fld id="{D3C89A02-2183-4EC2-9978-996C81F899C4}" type="slidenum">
              <a:rPr lang="fi-FI"/>
              <a:pPr>
                <a:defRPr/>
              </a:pPr>
              <a:t>‹#›</a:t>
            </a:fld>
            <a:endParaRPr lang="fi-FI"/>
          </a:p>
        </p:txBody>
      </p:sp>
      <p:sp>
        <p:nvSpPr>
          <p:cNvPr id="10" name="Otsikko 6"/>
          <p:cNvSpPr>
            <a:spLocks noGrp="1"/>
          </p:cNvSpPr>
          <p:nvPr>
            <p:ph type="title" hasCustomPrompt="1"/>
          </p:nvPr>
        </p:nvSpPr>
        <p:spPr>
          <a:xfrm>
            <a:off x="1091445" y="1278951"/>
            <a:ext cx="9325036" cy="642942"/>
          </a:xfrm>
          <a:prstGeom prst="rect">
            <a:avLst/>
          </a:prstGeom>
        </p:spPr>
        <p:txBody>
          <a:bodyPr/>
          <a:lstStyle>
            <a:lvl1pPr>
              <a:defRPr lang="fi-FI" sz="3000" dirty="0">
                <a:solidFill>
                  <a:schemeClr val="tx1"/>
                </a:solidFill>
              </a:defRPr>
            </a:lvl1pPr>
          </a:lstStyle>
          <a:p>
            <a:r>
              <a:rPr lang="fi-FI" noProof="0"/>
              <a:t>Lisää otsikko</a:t>
            </a:r>
            <a:endParaRPr lang="fi-FI"/>
          </a:p>
        </p:txBody>
      </p:sp>
      <p:sp>
        <p:nvSpPr>
          <p:cNvPr id="11" name="Tekstin paikkamerkki 16"/>
          <p:cNvSpPr>
            <a:spLocks noGrp="1"/>
          </p:cNvSpPr>
          <p:nvPr>
            <p:ph type="body" sz="quarter" idx="10"/>
          </p:nvPr>
        </p:nvSpPr>
        <p:spPr>
          <a:xfrm>
            <a:off x="1091444" y="2060848"/>
            <a:ext cx="9325037" cy="3937050"/>
          </a:xfrm>
          <a:prstGeom prst="rect">
            <a:avLst/>
          </a:prstGeom>
        </p:spPr>
        <p:txBody>
          <a:bodyPr/>
          <a:lstStyle>
            <a:lvl1pPr>
              <a:buClr>
                <a:schemeClr val="tx2"/>
              </a:buClr>
              <a:buFont typeface="Wingdings" pitchFamily="2" charset="2"/>
              <a:buChar char="§"/>
              <a:defRPr sz="2200" baseline="0">
                <a:solidFill>
                  <a:schemeClr val="tx1"/>
                </a:solidFill>
              </a:defRPr>
            </a:lvl1pPr>
            <a:lvl2pPr>
              <a:buNone/>
              <a:defRPr sz="2200"/>
            </a:lvl2pPr>
          </a:lstStyle>
          <a:p>
            <a:pPr lvl="0"/>
            <a:r>
              <a:rPr lang="fi-FI"/>
              <a:t>Muokkaa tekstin perustyylejä</a:t>
            </a:r>
          </a:p>
        </p:txBody>
      </p:sp>
    </p:spTree>
    <p:extLst>
      <p:ext uri="{BB962C8B-B14F-4D97-AF65-F5344CB8AC3E}">
        <p14:creationId xmlns:p14="http://schemas.microsoft.com/office/powerpoint/2010/main" val="8846382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Otsikko ja sisältö hankelogoilla">
    <p:spTree>
      <p:nvGrpSpPr>
        <p:cNvPr id="1" name=""/>
        <p:cNvGrpSpPr/>
        <p:nvPr/>
      </p:nvGrpSpPr>
      <p:grpSpPr>
        <a:xfrm>
          <a:off x="0" y="0"/>
          <a:ext cx="0" cy="0"/>
          <a:chOff x="0" y="0"/>
          <a:chExt cx="0" cy="0"/>
        </a:xfrm>
      </p:grpSpPr>
      <p:sp>
        <p:nvSpPr>
          <p:cNvPr id="6" name="Otsikko 6"/>
          <p:cNvSpPr>
            <a:spLocks noGrp="1"/>
          </p:cNvSpPr>
          <p:nvPr>
            <p:ph type="title" hasCustomPrompt="1"/>
          </p:nvPr>
        </p:nvSpPr>
        <p:spPr>
          <a:xfrm>
            <a:off x="1091444" y="1268760"/>
            <a:ext cx="9330377" cy="642942"/>
          </a:xfrm>
          <a:prstGeom prst="rect">
            <a:avLst/>
          </a:prstGeom>
        </p:spPr>
        <p:txBody>
          <a:bodyPr/>
          <a:lstStyle>
            <a:lvl1pPr>
              <a:defRPr lang="fi-FI" sz="3000" dirty="0">
                <a:solidFill>
                  <a:schemeClr val="tx1"/>
                </a:solidFill>
              </a:defRPr>
            </a:lvl1pPr>
          </a:lstStyle>
          <a:p>
            <a:r>
              <a:rPr lang="fi-FI" noProof="0"/>
              <a:t>Lisää otsikko</a:t>
            </a:r>
            <a:endParaRPr lang="fi-FI"/>
          </a:p>
        </p:txBody>
      </p:sp>
      <p:sp>
        <p:nvSpPr>
          <p:cNvPr id="7" name="Tekstin paikkamerkki 16"/>
          <p:cNvSpPr>
            <a:spLocks noGrp="1"/>
          </p:cNvSpPr>
          <p:nvPr>
            <p:ph type="body" sz="quarter" idx="10"/>
          </p:nvPr>
        </p:nvSpPr>
        <p:spPr>
          <a:xfrm>
            <a:off x="1091444" y="2060848"/>
            <a:ext cx="9330377" cy="3937050"/>
          </a:xfrm>
          <a:prstGeom prst="rect">
            <a:avLst/>
          </a:prstGeom>
        </p:spPr>
        <p:txBody>
          <a:bodyPr/>
          <a:lstStyle>
            <a:lvl1pPr>
              <a:buClr>
                <a:schemeClr val="tx2"/>
              </a:buClr>
              <a:buFont typeface="Wingdings" pitchFamily="2" charset="2"/>
              <a:buChar char="§"/>
              <a:defRPr sz="2200" baseline="0">
                <a:solidFill>
                  <a:schemeClr val="tx1"/>
                </a:solidFill>
              </a:defRPr>
            </a:lvl1pPr>
            <a:lvl2pPr>
              <a:buNone/>
              <a:defRPr sz="2200"/>
            </a:lvl2pPr>
          </a:lstStyle>
          <a:p>
            <a:pPr lvl="0"/>
            <a:r>
              <a:rPr lang="fi-FI"/>
              <a:t>Muokkaa tekstin perustyylejä</a:t>
            </a:r>
          </a:p>
        </p:txBody>
      </p:sp>
      <p:sp>
        <p:nvSpPr>
          <p:cNvPr id="16" name="Platshållare för sidfot 4"/>
          <p:cNvSpPr>
            <a:spLocks noGrp="1"/>
          </p:cNvSpPr>
          <p:nvPr>
            <p:ph type="ftr" sz="quarter" idx="14"/>
          </p:nvPr>
        </p:nvSpPr>
        <p:spPr>
          <a:xfrm>
            <a:off x="1089268" y="6376243"/>
            <a:ext cx="9327212" cy="365125"/>
          </a:xfrm>
        </p:spPr>
        <p:txBody>
          <a:bodyPr/>
          <a:lstStyle/>
          <a:p>
            <a:endParaRPr lang="fi-FI"/>
          </a:p>
        </p:txBody>
      </p:sp>
      <p:sp>
        <p:nvSpPr>
          <p:cNvPr id="17" name="Dian numeron paikkamerkki 9"/>
          <p:cNvSpPr>
            <a:spLocks noGrp="1"/>
          </p:cNvSpPr>
          <p:nvPr>
            <p:ph type="sldNum" sz="quarter" idx="12"/>
          </p:nvPr>
        </p:nvSpPr>
        <p:spPr>
          <a:xfrm>
            <a:off x="270012" y="6381328"/>
            <a:ext cx="533400" cy="360040"/>
          </a:xfrm>
        </p:spPr>
        <p:txBody>
          <a:bodyPr/>
          <a:lstStyle>
            <a:lvl1pPr>
              <a:defRPr/>
            </a:lvl1pPr>
          </a:lstStyle>
          <a:p>
            <a:pPr>
              <a:defRPr/>
            </a:pPr>
            <a:fld id="{D3C89A02-2183-4EC2-9978-996C81F899C4}" type="slidenum">
              <a:rPr lang="fi-FI"/>
              <a:pPr>
                <a:defRPr/>
              </a:pPr>
              <a:t>‹#›</a:t>
            </a:fld>
            <a:endParaRPr lang="fi-FI"/>
          </a:p>
        </p:txBody>
      </p:sp>
      <p:pic>
        <p:nvPicPr>
          <p:cNvPr id="14" name="Kuva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10668509" y="134732"/>
            <a:ext cx="853081" cy="882000"/>
          </a:xfrm>
          <a:prstGeom prst="rect">
            <a:avLst/>
          </a:prstGeom>
          <a:noFill/>
          <a:ln w="9525">
            <a:noFill/>
            <a:miter lim="800000"/>
            <a:headEnd/>
            <a:tailEnd/>
          </a:ln>
        </p:spPr>
      </p:pic>
      <p:pic>
        <p:nvPicPr>
          <p:cNvPr id="15" name="Kuva 14" descr="VipuvoimaaEU_2014_2020_rgb.png"/>
          <p:cNvPicPr>
            <a:picLocks noChangeAspect="1"/>
          </p:cNvPicPr>
          <p:nvPr userDrawn="1"/>
        </p:nvPicPr>
        <p:blipFill>
          <a:blip r:embed="rId3" cstate="print"/>
          <a:stretch>
            <a:fillRect/>
          </a:stretch>
        </p:blipFill>
        <p:spPr>
          <a:xfrm>
            <a:off x="9480376" y="260648"/>
            <a:ext cx="1049332" cy="742796"/>
          </a:xfrm>
          <a:prstGeom prst="rect">
            <a:avLst/>
          </a:prstGeom>
        </p:spPr>
      </p:pic>
    </p:spTree>
    <p:extLst>
      <p:ext uri="{BB962C8B-B14F-4D97-AF65-F5344CB8AC3E}">
        <p14:creationId xmlns:p14="http://schemas.microsoft.com/office/powerpoint/2010/main" val="358193931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1_Otsikko ja sisältö_ilman logoa">
    <p:spTree>
      <p:nvGrpSpPr>
        <p:cNvPr id="1" name=""/>
        <p:cNvGrpSpPr/>
        <p:nvPr/>
      </p:nvGrpSpPr>
      <p:grpSpPr>
        <a:xfrm>
          <a:off x="0" y="0"/>
          <a:ext cx="0" cy="0"/>
          <a:chOff x="0" y="0"/>
          <a:chExt cx="0" cy="0"/>
        </a:xfrm>
      </p:grpSpPr>
      <p:sp>
        <p:nvSpPr>
          <p:cNvPr id="6" name="Otsikko 6"/>
          <p:cNvSpPr>
            <a:spLocks noGrp="1"/>
          </p:cNvSpPr>
          <p:nvPr>
            <p:ph type="title" hasCustomPrompt="1"/>
          </p:nvPr>
        </p:nvSpPr>
        <p:spPr>
          <a:xfrm>
            <a:off x="1091444" y="587655"/>
            <a:ext cx="9330377" cy="648072"/>
          </a:xfrm>
          <a:prstGeom prst="rect">
            <a:avLst/>
          </a:prstGeom>
        </p:spPr>
        <p:txBody>
          <a:bodyPr/>
          <a:lstStyle>
            <a:lvl1pPr>
              <a:defRPr sz="3000" baseline="0">
                <a:solidFill>
                  <a:schemeClr val="tx1"/>
                </a:solidFill>
              </a:defRPr>
            </a:lvl1pPr>
          </a:lstStyle>
          <a:p>
            <a:r>
              <a:rPr lang="fi-FI" noProof="0"/>
              <a:t>Lisää otsikko</a:t>
            </a:r>
            <a:endParaRPr lang="fi-FI"/>
          </a:p>
        </p:txBody>
      </p:sp>
      <p:sp>
        <p:nvSpPr>
          <p:cNvPr id="7" name="Tekstin paikkamerkki 16"/>
          <p:cNvSpPr>
            <a:spLocks noGrp="1"/>
          </p:cNvSpPr>
          <p:nvPr>
            <p:ph type="body" sz="quarter" idx="10"/>
          </p:nvPr>
        </p:nvSpPr>
        <p:spPr>
          <a:xfrm>
            <a:off x="1091444" y="1547289"/>
            <a:ext cx="9330377" cy="4536504"/>
          </a:xfrm>
          <a:prstGeom prst="rect">
            <a:avLst/>
          </a:prstGeom>
        </p:spPr>
        <p:txBody>
          <a:bodyPr/>
          <a:lstStyle>
            <a:lvl1pPr>
              <a:buClr>
                <a:schemeClr val="tx2"/>
              </a:buClr>
              <a:buFont typeface="Wingdings" pitchFamily="2" charset="2"/>
              <a:buChar char="§"/>
              <a:defRPr sz="2200" baseline="0">
                <a:solidFill>
                  <a:schemeClr val="tx1"/>
                </a:solidFill>
              </a:defRPr>
            </a:lvl1pPr>
            <a:lvl2pPr>
              <a:buNone/>
              <a:defRPr sz="2200"/>
            </a:lvl2pPr>
          </a:lstStyle>
          <a:p>
            <a:pPr lvl="0"/>
            <a:r>
              <a:rPr lang="fi-FI"/>
              <a:t>Muokkaa tekstin perustyylejä</a:t>
            </a:r>
          </a:p>
        </p:txBody>
      </p:sp>
      <p:sp>
        <p:nvSpPr>
          <p:cNvPr id="11" name="Platshållare för sidfot 4"/>
          <p:cNvSpPr>
            <a:spLocks noGrp="1"/>
          </p:cNvSpPr>
          <p:nvPr>
            <p:ph type="ftr" sz="quarter" idx="14"/>
          </p:nvPr>
        </p:nvSpPr>
        <p:spPr>
          <a:xfrm>
            <a:off x="1091444" y="6376243"/>
            <a:ext cx="9330377" cy="365125"/>
          </a:xfrm>
        </p:spPr>
        <p:txBody>
          <a:bodyPr/>
          <a:lstStyle/>
          <a:p>
            <a:endParaRPr lang="fi-FI"/>
          </a:p>
        </p:txBody>
      </p:sp>
      <p:sp>
        <p:nvSpPr>
          <p:cNvPr id="12" name="Dian numeron paikkamerkki 9"/>
          <p:cNvSpPr>
            <a:spLocks noGrp="1"/>
          </p:cNvSpPr>
          <p:nvPr>
            <p:ph type="sldNum" sz="quarter" idx="12"/>
          </p:nvPr>
        </p:nvSpPr>
        <p:spPr>
          <a:xfrm>
            <a:off x="270012" y="6381328"/>
            <a:ext cx="533400" cy="360040"/>
          </a:xfrm>
        </p:spPr>
        <p:txBody>
          <a:bodyPr/>
          <a:lstStyle>
            <a:lvl1pPr>
              <a:defRPr/>
            </a:lvl1pPr>
          </a:lstStyle>
          <a:p>
            <a:pPr>
              <a:defRPr/>
            </a:pPr>
            <a:fld id="{D3C89A02-2183-4EC2-9978-996C81F899C4}" type="slidenum">
              <a:rPr lang="fi-FI"/>
              <a:pPr>
                <a:defRPr/>
              </a:pPr>
              <a:t>‹#›</a:t>
            </a:fld>
            <a:endParaRPr lang="fi-FI"/>
          </a:p>
        </p:txBody>
      </p:sp>
    </p:spTree>
    <p:extLst>
      <p:ext uri="{BB962C8B-B14F-4D97-AF65-F5344CB8AC3E}">
        <p14:creationId xmlns:p14="http://schemas.microsoft.com/office/powerpoint/2010/main" val="34264652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1_otsikko ja sisältö_keskitetty">
    <p:spTree>
      <p:nvGrpSpPr>
        <p:cNvPr id="1" name=""/>
        <p:cNvGrpSpPr/>
        <p:nvPr/>
      </p:nvGrpSpPr>
      <p:grpSpPr>
        <a:xfrm>
          <a:off x="0" y="0"/>
          <a:ext cx="0" cy="0"/>
          <a:chOff x="0" y="0"/>
          <a:chExt cx="0" cy="0"/>
        </a:xfrm>
      </p:grpSpPr>
      <p:sp>
        <p:nvSpPr>
          <p:cNvPr id="2" name="Rubrik 1"/>
          <p:cNvSpPr>
            <a:spLocks noGrp="1"/>
          </p:cNvSpPr>
          <p:nvPr>
            <p:ph type="ctrTitle" hasCustomPrompt="1"/>
          </p:nvPr>
        </p:nvSpPr>
        <p:spPr>
          <a:xfrm>
            <a:off x="1091442" y="1989181"/>
            <a:ext cx="9289034" cy="1470025"/>
          </a:xfrm>
          <a:prstGeom prst="rect">
            <a:avLst/>
          </a:prstGeom>
        </p:spPr>
        <p:txBody>
          <a:bodyPr/>
          <a:lstStyle>
            <a:lvl1pPr algn="ctr">
              <a:defRPr sz="3000">
                <a:solidFill>
                  <a:schemeClr val="tx1"/>
                </a:solidFill>
              </a:defRPr>
            </a:lvl1pPr>
          </a:lstStyle>
          <a:p>
            <a:r>
              <a:rPr lang="fi-FI" noProof="0"/>
              <a:t>Lisää otsikko</a:t>
            </a:r>
            <a:endParaRPr lang="fi-FI"/>
          </a:p>
        </p:txBody>
      </p:sp>
      <p:sp>
        <p:nvSpPr>
          <p:cNvPr id="3" name="Underrubrik 2"/>
          <p:cNvSpPr>
            <a:spLocks noGrp="1"/>
          </p:cNvSpPr>
          <p:nvPr>
            <p:ph type="subTitle" idx="1" hasCustomPrompt="1"/>
          </p:nvPr>
        </p:nvSpPr>
        <p:spPr>
          <a:xfrm>
            <a:off x="1091444" y="3825044"/>
            <a:ext cx="9289034" cy="1752600"/>
          </a:xfrm>
          <a:prstGeom prst="rect">
            <a:avLst/>
          </a:prstGeom>
        </p:spPr>
        <p:txBody>
          <a:bodyPr/>
          <a:lstStyle>
            <a:lvl1pPr marL="0" indent="0" algn="ctr">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a:t>Muokkaa alaotsikon perustyyliä napsauttamalla</a:t>
            </a:r>
          </a:p>
        </p:txBody>
      </p:sp>
      <p:sp>
        <p:nvSpPr>
          <p:cNvPr id="8" name="Platshållare för sidfot 4"/>
          <p:cNvSpPr>
            <a:spLocks noGrp="1"/>
          </p:cNvSpPr>
          <p:nvPr>
            <p:ph type="ftr" sz="quarter" idx="14"/>
          </p:nvPr>
        </p:nvSpPr>
        <p:spPr>
          <a:xfrm>
            <a:off x="1091444" y="6376243"/>
            <a:ext cx="9289032" cy="365125"/>
          </a:xfrm>
        </p:spPr>
        <p:txBody>
          <a:bodyPr/>
          <a:lstStyle/>
          <a:p>
            <a:endParaRPr lang="fi-FI"/>
          </a:p>
        </p:txBody>
      </p:sp>
      <p:sp>
        <p:nvSpPr>
          <p:cNvPr id="9" name="Dian numeron paikkamerkki 9"/>
          <p:cNvSpPr>
            <a:spLocks noGrp="1"/>
          </p:cNvSpPr>
          <p:nvPr>
            <p:ph type="sldNum" sz="quarter" idx="12"/>
          </p:nvPr>
        </p:nvSpPr>
        <p:spPr>
          <a:xfrm>
            <a:off x="270012" y="6381328"/>
            <a:ext cx="533400" cy="360040"/>
          </a:xfrm>
        </p:spPr>
        <p:txBody>
          <a:bodyPr/>
          <a:lstStyle>
            <a:lvl1pPr>
              <a:defRPr/>
            </a:lvl1pPr>
          </a:lstStyle>
          <a:p>
            <a:pPr>
              <a:defRPr/>
            </a:pPr>
            <a:fld id="{D3C89A02-2183-4EC2-9978-996C81F899C4}" type="slidenum">
              <a:rPr lang="fi-FI"/>
              <a:pPr>
                <a:defRPr/>
              </a:pPr>
              <a:t>‹#›</a:t>
            </a:fld>
            <a:endParaRPr lang="fi-FI"/>
          </a:p>
        </p:txBody>
      </p:sp>
    </p:spTree>
    <p:extLst>
      <p:ext uri="{BB962C8B-B14F-4D97-AF65-F5344CB8AC3E}">
        <p14:creationId xmlns:p14="http://schemas.microsoft.com/office/powerpoint/2010/main" val="401623222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1_Vain iso otsikko">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1091445" y="1268760"/>
            <a:ext cx="9325036" cy="4464496"/>
          </a:xfrm>
          <a:prstGeom prst="rect">
            <a:avLst/>
          </a:prstGeom>
        </p:spPr>
        <p:txBody>
          <a:bodyPr/>
          <a:lstStyle>
            <a:lvl1pPr>
              <a:defRPr>
                <a:solidFill>
                  <a:schemeClr val="tx1"/>
                </a:solidFill>
              </a:defRPr>
            </a:lvl1pPr>
          </a:lstStyle>
          <a:p>
            <a:r>
              <a:rPr lang="fi-FI"/>
              <a:t>Muokkaa perustyyliä napsauttamalla</a:t>
            </a:r>
          </a:p>
        </p:txBody>
      </p:sp>
      <p:sp>
        <p:nvSpPr>
          <p:cNvPr id="6" name="Platshållare för sidfot 4"/>
          <p:cNvSpPr>
            <a:spLocks noGrp="1"/>
          </p:cNvSpPr>
          <p:nvPr>
            <p:ph type="ftr" sz="quarter" idx="14"/>
          </p:nvPr>
        </p:nvSpPr>
        <p:spPr>
          <a:xfrm>
            <a:off x="1086925" y="6376243"/>
            <a:ext cx="8477249" cy="365125"/>
          </a:xfrm>
        </p:spPr>
        <p:txBody>
          <a:bodyPr/>
          <a:lstStyle/>
          <a:p>
            <a:endParaRPr lang="fi-FI"/>
          </a:p>
        </p:txBody>
      </p:sp>
      <p:sp>
        <p:nvSpPr>
          <p:cNvPr id="8" name="Dian numeron paikkamerkki 9"/>
          <p:cNvSpPr>
            <a:spLocks noGrp="1"/>
          </p:cNvSpPr>
          <p:nvPr>
            <p:ph type="sldNum" sz="quarter" idx="12"/>
          </p:nvPr>
        </p:nvSpPr>
        <p:spPr>
          <a:xfrm>
            <a:off x="270012" y="6381328"/>
            <a:ext cx="533400" cy="360040"/>
          </a:xfrm>
        </p:spPr>
        <p:txBody>
          <a:bodyPr/>
          <a:lstStyle>
            <a:lvl1pPr>
              <a:defRPr/>
            </a:lvl1pPr>
          </a:lstStyle>
          <a:p>
            <a:pPr>
              <a:defRPr/>
            </a:pPr>
            <a:fld id="{D3C89A02-2183-4EC2-9978-996C81F899C4}" type="slidenum">
              <a:rPr lang="fi-FI"/>
              <a:pPr>
                <a:defRPr/>
              </a:pPr>
              <a:t>‹#›</a:t>
            </a:fld>
            <a:endParaRPr lang="fi-FI"/>
          </a:p>
        </p:txBody>
      </p:sp>
    </p:spTree>
    <p:extLst>
      <p:ext uri="{BB962C8B-B14F-4D97-AF65-F5344CB8AC3E}">
        <p14:creationId xmlns:p14="http://schemas.microsoft.com/office/powerpoint/2010/main" val="14013087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_Otsikko ja sisältö elementillä_sininen">
    <p:spTree>
      <p:nvGrpSpPr>
        <p:cNvPr id="1" name=""/>
        <p:cNvGrpSpPr/>
        <p:nvPr/>
      </p:nvGrpSpPr>
      <p:grpSpPr>
        <a:xfrm>
          <a:off x="0" y="0"/>
          <a:ext cx="0" cy="0"/>
          <a:chOff x="0" y="0"/>
          <a:chExt cx="0" cy="0"/>
        </a:xfrm>
      </p:grpSpPr>
      <p:sp>
        <p:nvSpPr>
          <p:cNvPr id="11" name="Rektangel 10"/>
          <p:cNvSpPr/>
          <p:nvPr/>
        </p:nvSpPr>
        <p:spPr>
          <a:xfrm>
            <a:off x="10956540" y="0"/>
            <a:ext cx="123546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i-FI"/>
          </a:p>
        </p:txBody>
      </p:sp>
      <p:sp>
        <p:nvSpPr>
          <p:cNvPr id="6" name="Otsikko 6"/>
          <p:cNvSpPr>
            <a:spLocks noGrp="1"/>
          </p:cNvSpPr>
          <p:nvPr userDrawn="1">
            <p:ph type="title" hasCustomPrompt="1"/>
          </p:nvPr>
        </p:nvSpPr>
        <p:spPr>
          <a:xfrm>
            <a:off x="1091445" y="1267841"/>
            <a:ext cx="8832981" cy="648072"/>
          </a:xfrm>
          <a:prstGeom prst="rect">
            <a:avLst/>
          </a:prstGeom>
        </p:spPr>
        <p:txBody>
          <a:bodyPr/>
          <a:lstStyle>
            <a:lvl1pPr>
              <a:defRPr sz="3000" baseline="0">
                <a:solidFill>
                  <a:schemeClr val="tx1"/>
                </a:solidFill>
              </a:defRPr>
            </a:lvl1pPr>
          </a:lstStyle>
          <a:p>
            <a:r>
              <a:rPr lang="fi-FI" noProof="0"/>
              <a:t>Lisää otsikko</a:t>
            </a:r>
            <a:endParaRPr lang="fi-FI"/>
          </a:p>
        </p:txBody>
      </p:sp>
      <p:sp>
        <p:nvSpPr>
          <p:cNvPr id="8" name="Tekstin paikkamerkki 16"/>
          <p:cNvSpPr>
            <a:spLocks noGrp="1"/>
          </p:cNvSpPr>
          <p:nvPr>
            <p:ph type="body" sz="quarter" idx="10"/>
          </p:nvPr>
        </p:nvSpPr>
        <p:spPr>
          <a:xfrm>
            <a:off x="1091444" y="2084238"/>
            <a:ext cx="8832981" cy="3937050"/>
          </a:xfrm>
          <a:prstGeom prst="rect">
            <a:avLst/>
          </a:prstGeom>
        </p:spPr>
        <p:txBody>
          <a:bodyPr/>
          <a:lstStyle>
            <a:lvl1pPr>
              <a:buClr>
                <a:schemeClr val="tx2"/>
              </a:buClr>
              <a:buFont typeface="Wingdings" pitchFamily="2" charset="2"/>
              <a:buChar char="§"/>
              <a:defRPr sz="2200" baseline="0">
                <a:solidFill>
                  <a:schemeClr val="tx1"/>
                </a:solidFill>
              </a:defRPr>
            </a:lvl1pPr>
            <a:lvl2pPr>
              <a:buNone/>
              <a:defRPr sz="2200"/>
            </a:lvl2pPr>
          </a:lstStyle>
          <a:p>
            <a:pPr lvl="0"/>
            <a:r>
              <a:rPr lang="fi-FI"/>
              <a:t>Muokkaa tekstin perustyylejä</a:t>
            </a:r>
          </a:p>
        </p:txBody>
      </p:sp>
      <p:pic>
        <p:nvPicPr>
          <p:cNvPr id="10" name="Kuva 9"/>
          <p:cNvPicPr>
            <a:picLocks noChangeAspect="1"/>
          </p:cNvPicPr>
          <p:nvPr userDrawn="1"/>
        </p:nvPicPr>
        <p:blipFill rotWithShape="1">
          <a:blip r:embed="rId2" cstate="print">
            <a:extLst>
              <a:ext uri="{28A0092B-C50C-407E-A947-70E740481C1C}">
                <a14:useLocalDpi xmlns:a14="http://schemas.microsoft.com/office/drawing/2010/main" val="0"/>
              </a:ext>
            </a:extLst>
          </a:blip>
          <a:srcRect l="32813" t="964" r="33343" b="-964"/>
          <a:stretch/>
        </p:blipFill>
        <p:spPr>
          <a:xfrm>
            <a:off x="10956540" y="2960948"/>
            <a:ext cx="1225485" cy="3735478"/>
          </a:xfrm>
          <a:prstGeom prst="rect">
            <a:avLst/>
          </a:prstGeom>
        </p:spPr>
      </p:pic>
      <p:sp>
        <p:nvSpPr>
          <p:cNvPr id="14" name="Platshållare för sidfot 4"/>
          <p:cNvSpPr>
            <a:spLocks noGrp="1"/>
          </p:cNvSpPr>
          <p:nvPr>
            <p:ph type="ftr" sz="quarter" idx="14"/>
          </p:nvPr>
        </p:nvSpPr>
        <p:spPr>
          <a:xfrm>
            <a:off x="1086925" y="6376243"/>
            <a:ext cx="8837500" cy="365125"/>
          </a:xfrm>
        </p:spPr>
        <p:txBody>
          <a:bodyPr/>
          <a:lstStyle/>
          <a:p>
            <a:endParaRPr lang="fi-FI"/>
          </a:p>
        </p:txBody>
      </p:sp>
      <p:sp>
        <p:nvSpPr>
          <p:cNvPr id="15" name="Dian numeron paikkamerkki 9"/>
          <p:cNvSpPr>
            <a:spLocks noGrp="1"/>
          </p:cNvSpPr>
          <p:nvPr>
            <p:ph type="sldNum" sz="quarter" idx="12"/>
          </p:nvPr>
        </p:nvSpPr>
        <p:spPr>
          <a:xfrm>
            <a:off x="270012" y="6381328"/>
            <a:ext cx="533400" cy="360040"/>
          </a:xfrm>
        </p:spPr>
        <p:txBody>
          <a:bodyPr/>
          <a:lstStyle>
            <a:lvl1pPr>
              <a:defRPr/>
            </a:lvl1pPr>
          </a:lstStyle>
          <a:p>
            <a:pPr>
              <a:defRPr/>
            </a:pPr>
            <a:fld id="{D3C89A02-2183-4EC2-9978-996C81F899C4}" type="slidenum">
              <a:rPr lang="fi-FI"/>
              <a:pPr>
                <a:defRPr/>
              </a:pPr>
              <a:t>‹#›</a:t>
            </a:fld>
            <a:endParaRPr lang="fi-FI"/>
          </a:p>
        </p:txBody>
      </p:sp>
    </p:spTree>
    <p:extLst>
      <p:ext uri="{BB962C8B-B14F-4D97-AF65-F5344CB8AC3E}">
        <p14:creationId xmlns:p14="http://schemas.microsoft.com/office/powerpoint/2010/main" val="260102848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2_Otsikko ja sisältö elementillä_vihreä">
    <p:spTree>
      <p:nvGrpSpPr>
        <p:cNvPr id="1" name=""/>
        <p:cNvGrpSpPr/>
        <p:nvPr/>
      </p:nvGrpSpPr>
      <p:grpSpPr>
        <a:xfrm>
          <a:off x="0" y="0"/>
          <a:ext cx="0" cy="0"/>
          <a:chOff x="0" y="0"/>
          <a:chExt cx="0" cy="0"/>
        </a:xfrm>
      </p:grpSpPr>
      <p:sp>
        <p:nvSpPr>
          <p:cNvPr id="11" name="Rektangel 10"/>
          <p:cNvSpPr/>
          <p:nvPr/>
        </p:nvSpPr>
        <p:spPr>
          <a:xfrm>
            <a:off x="10956540" y="0"/>
            <a:ext cx="123546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i-FI"/>
          </a:p>
        </p:txBody>
      </p:sp>
      <p:pic>
        <p:nvPicPr>
          <p:cNvPr id="10" name="Kuva 9"/>
          <p:cNvPicPr>
            <a:picLocks noChangeAspect="1"/>
          </p:cNvPicPr>
          <p:nvPr userDrawn="1"/>
        </p:nvPicPr>
        <p:blipFill rotWithShape="1">
          <a:blip r:embed="rId2" cstate="print">
            <a:extLst>
              <a:ext uri="{28A0092B-C50C-407E-A947-70E740481C1C}">
                <a14:useLocalDpi xmlns:a14="http://schemas.microsoft.com/office/drawing/2010/main" val="0"/>
              </a:ext>
            </a:extLst>
          </a:blip>
          <a:srcRect l="32813" t="964" r="33343" b="-964"/>
          <a:stretch/>
        </p:blipFill>
        <p:spPr>
          <a:xfrm>
            <a:off x="10956540" y="2960948"/>
            <a:ext cx="1225485" cy="3735478"/>
          </a:xfrm>
          <a:prstGeom prst="rect">
            <a:avLst/>
          </a:prstGeom>
        </p:spPr>
      </p:pic>
      <p:sp>
        <p:nvSpPr>
          <p:cNvPr id="14" name="Otsikko 6"/>
          <p:cNvSpPr>
            <a:spLocks noGrp="1"/>
          </p:cNvSpPr>
          <p:nvPr>
            <p:ph type="title" hasCustomPrompt="1"/>
          </p:nvPr>
        </p:nvSpPr>
        <p:spPr>
          <a:xfrm>
            <a:off x="1091445" y="1267841"/>
            <a:ext cx="8832981" cy="648072"/>
          </a:xfrm>
          <a:prstGeom prst="rect">
            <a:avLst/>
          </a:prstGeom>
        </p:spPr>
        <p:txBody>
          <a:bodyPr/>
          <a:lstStyle>
            <a:lvl1pPr>
              <a:defRPr sz="3000" baseline="0">
                <a:solidFill>
                  <a:schemeClr val="tx1"/>
                </a:solidFill>
              </a:defRPr>
            </a:lvl1pPr>
          </a:lstStyle>
          <a:p>
            <a:r>
              <a:rPr lang="fi-FI" noProof="0"/>
              <a:t>Lisää otsikko</a:t>
            </a:r>
            <a:endParaRPr lang="fi-FI"/>
          </a:p>
        </p:txBody>
      </p:sp>
      <p:sp>
        <p:nvSpPr>
          <p:cNvPr id="15" name="Tekstin paikkamerkki 16"/>
          <p:cNvSpPr>
            <a:spLocks noGrp="1"/>
          </p:cNvSpPr>
          <p:nvPr>
            <p:ph type="body" sz="quarter" idx="10"/>
          </p:nvPr>
        </p:nvSpPr>
        <p:spPr>
          <a:xfrm>
            <a:off x="1091444" y="2084238"/>
            <a:ext cx="8832981" cy="3937050"/>
          </a:xfrm>
          <a:prstGeom prst="rect">
            <a:avLst/>
          </a:prstGeom>
        </p:spPr>
        <p:txBody>
          <a:bodyPr/>
          <a:lstStyle>
            <a:lvl1pPr>
              <a:buClr>
                <a:schemeClr val="tx2"/>
              </a:buClr>
              <a:buFont typeface="Wingdings" pitchFamily="2" charset="2"/>
              <a:buChar char="§"/>
              <a:defRPr sz="2200" baseline="0">
                <a:solidFill>
                  <a:schemeClr val="tx1"/>
                </a:solidFill>
              </a:defRPr>
            </a:lvl1pPr>
            <a:lvl2pPr>
              <a:buNone/>
              <a:defRPr sz="2200"/>
            </a:lvl2pPr>
          </a:lstStyle>
          <a:p>
            <a:pPr lvl="0"/>
            <a:r>
              <a:rPr lang="fi-FI"/>
              <a:t>Muokkaa tekstin perustyylejä</a:t>
            </a:r>
          </a:p>
        </p:txBody>
      </p:sp>
      <p:sp>
        <p:nvSpPr>
          <p:cNvPr id="16" name="Platshållare för sidfot 4"/>
          <p:cNvSpPr>
            <a:spLocks noGrp="1"/>
          </p:cNvSpPr>
          <p:nvPr>
            <p:ph type="ftr" sz="quarter" idx="14"/>
          </p:nvPr>
        </p:nvSpPr>
        <p:spPr>
          <a:xfrm>
            <a:off x="1086925" y="6376243"/>
            <a:ext cx="8837500" cy="365125"/>
          </a:xfrm>
        </p:spPr>
        <p:txBody>
          <a:bodyPr/>
          <a:lstStyle/>
          <a:p>
            <a:endParaRPr lang="fi-FI"/>
          </a:p>
        </p:txBody>
      </p:sp>
      <p:sp>
        <p:nvSpPr>
          <p:cNvPr id="17" name="Dian numeron paikkamerkki 9"/>
          <p:cNvSpPr>
            <a:spLocks noGrp="1"/>
          </p:cNvSpPr>
          <p:nvPr>
            <p:ph type="sldNum" sz="quarter" idx="12"/>
          </p:nvPr>
        </p:nvSpPr>
        <p:spPr>
          <a:xfrm>
            <a:off x="270012" y="6381328"/>
            <a:ext cx="533400" cy="360040"/>
          </a:xfrm>
        </p:spPr>
        <p:txBody>
          <a:bodyPr/>
          <a:lstStyle>
            <a:lvl1pPr>
              <a:defRPr/>
            </a:lvl1pPr>
          </a:lstStyle>
          <a:p>
            <a:pPr>
              <a:defRPr/>
            </a:pPr>
            <a:fld id="{D3C89A02-2183-4EC2-9978-996C81F899C4}" type="slidenum">
              <a:rPr lang="fi-FI"/>
              <a:pPr>
                <a:defRPr/>
              </a:pPr>
              <a:t>‹#›</a:t>
            </a:fld>
            <a:endParaRPr lang="fi-FI"/>
          </a:p>
        </p:txBody>
      </p:sp>
    </p:spTree>
    <p:extLst>
      <p:ext uri="{BB962C8B-B14F-4D97-AF65-F5344CB8AC3E}">
        <p14:creationId xmlns:p14="http://schemas.microsoft.com/office/powerpoint/2010/main" val="381722079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2_Otsikko ja sisältö elementillä_oranssi">
    <p:spTree>
      <p:nvGrpSpPr>
        <p:cNvPr id="1" name=""/>
        <p:cNvGrpSpPr/>
        <p:nvPr/>
      </p:nvGrpSpPr>
      <p:grpSpPr>
        <a:xfrm>
          <a:off x="0" y="0"/>
          <a:ext cx="0" cy="0"/>
          <a:chOff x="0" y="0"/>
          <a:chExt cx="0" cy="0"/>
        </a:xfrm>
      </p:grpSpPr>
      <p:sp>
        <p:nvSpPr>
          <p:cNvPr id="11" name="Rektangel 10"/>
          <p:cNvSpPr/>
          <p:nvPr/>
        </p:nvSpPr>
        <p:spPr>
          <a:xfrm>
            <a:off x="10956540" y="0"/>
            <a:ext cx="1235460"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i-FI"/>
          </a:p>
        </p:txBody>
      </p:sp>
      <p:pic>
        <p:nvPicPr>
          <p:cNvPr id="10" name="Kuva 9"/>
          <p:cNvPicPr>
            <a:picLocks noChangeAspect="1"/>
          </p:cNvPicPr>
          <p:nvPr userDrawn="1"/>
        </p:nvPicPr>
        <p:blipFill rotWithShape="1">
          <a:blip r:embed="rId2" cstate="print">
            <a:extLst>
              <a:ext uri="{28A0092B-C50C-407E-A947-70E740481C1C}">
                <a14:useLocalDpi xmlns:a14="http://schemas.microsoft.com/office/drawing/2010/main" val="0"/>
              </a:ext>
            </a:extLst>
          </a:blip>
          <a:srcRect l="32813" t="964" r="33343" b="-964"/>
          <a:stretch/>
        </p:blipFill>
        <p:spPr>
          <a:xfrm>
            <a:off x="10956540" y="2960948"/>
            <a:ext cx="1225485" cy="3735478"/>
          </a:xfrm>
          <a:prstGeom prst="rect">
            <a:avLst/>
          </a:prstGeom>
        </p:spPr>
      </p:pic>
      <p:sp>
        <p:nvSpPr>
          <p:cNvPr id="13" name="Otsikko 6"/>
          <p:cNvSpPr>
            <a:spLocks noGrp="1"/>
          </p:cNvSpPr>
          <p:nvPr>
            <p:ph type="title" hasCustomPrompt="1"/>
          </p:nvPr>
        </p:nvSpPr>
        <p:spPr>
          <a:xfrm>
            <a:off x="1091445" y="1267841"/>
            <a:ext cx="8832981" cy="648072"/>
          </a:xfrm>
          <a:prstGeom prst="rect">
            <a:avLst/>
          </a:prstGeom>
        </p:spPr>
        <p:txBody>
          <a:bodyPr/>
          <a:lstStyle>
            <a:lvl1pPr>
              <a:defRPr sz="3000" baseline="0">
                <a:solidFill>
                  <a:schemeClr val="tx1"/>
                </a:solidFill>
              </a:defRPr>
            </a:lvl1pPr>
          </a:lstStyle>
          <a:p>
            <a:r>
              <a:rPr lang="fi-FI" noProof="0"/>
              <a:t>Lisää otsikko</a:t>
            </a:r>
            <a:endParaRPr lang="fi-FI"/>
          </a:p>
        </p:txBody>
      </p:sp>
      <p:sp>
        <p:nvSpPr>
          <p:cNvPr id="14" name="Tekstin paikkamerkki 16"/>
          <p:cNvSpPr>
            <a:spLocks noGrp="1"/>
          </p:cNvSpPr>
          <p:nvPr>
            <p:ph type="body" sz="quarter" idx="10"/>
          </p:nvPr>
        </p:nvSpPr>
        <p:spPr>
          <a:xfrm>
            <a:off x="1091444" y="2084238"/>
            <a:ext cx="8832981" cy="3937050"/>
          </a:xfrm>
          <a:prstGeom prst="rect">
            <a:avLst/>
          </a:prstGeom>
        </p:spPr>
        <p:txBody>
          <a:bodyPr/>
          <a:lstStyle>
            <a:lvl1pPr>
              <a:buClr>
                <a:schemeClr val="tx2"/>
              </a:buClr>
              <a:buFont typeface="Wingdings" pitchFamily="2" charset="2"/>
              <a:buChar char="§"/>
              <a:defRPr sz="2200" baseline="0">
                <a:solidFill>
                  <a:schemeClr val="tx1"/>
                </a:solidFill>
              </a:defRPr>
            </a:lvl1pPr>
            <a:lvl2pPr>
              <a:buNone/>
              <a:defRPr sz="2200"/>
            </a:lvl2pPr>
          </a:lstStyle>
          <a:p>
            <a:pPr lvl="0"/>
            <a:r>
              <a:rPr lang="fi-FI"/>
              <a:t>Muokkaa tekstin perustyylejä</a:t>
            </a:r>
          </a:p>
        </p:txBody>
      </p:sp>
      <p:sp>
        <p:nvSpPr>
          <p:cNvPr id="15" name="Platshållare för sidfot 4"/>
          <p:cNvSpPr>
            <a:spLocks noGrp="1"/>
          </p:cNvSpPr>
          <p:nvPr>
            <p:ph type="ftr" sz="quarter" idx="14"/>
          </p:nvPr>
        </p:nvSpPr>
        <p:spPr>
          <a:xfrm>
            <a:off x="1086925" y="6376243"/>
            <a:ext cx="8837500" cy="365125"/>
          </a:xfrm>
        </p:spPr>
        <p:txBody>
          <a:bodyPr/>
          <a:lstStyle/>
          <a:p>
            <a:endParaRPr lang="fi-FI"/>
          </a:p>
        </p:txBody>
      </p:sp>
      <p:sp>
        <p:nvSpPr>
          <p:cNvPr id="16" name="Dian numeron paikkamerkki 9"/>
          <p:cNvSpPr>
            <a:spLocks noGrp="1"/>
          </p:cNvSpPr>
          <p:nvPr>
            <p:ph type="sldNum" sz="quarter" idx="12"/>
          </p:nvPr>
        </p:nvSpPr>
        <p:spPr>
          <a:xfrm>
            <a:off x="270012" y="6381328"/>
            <a:ext cx="533400" cy="360040"/>
          </a:xfrm>
        </p:spPr>
        <p:txBody>
          <a:bodyPr/>
          <a:lstStyle>
            <a:lvl1pPr>
              <a:defRPr/>
            </a:lvl1pPr>
          </a:lstStyle>
          <a:p>
            <a:pPr>
              <a:defRPr/>
            </a:pPr>
            <a:fld id="{D3C89A02-2183-4EC2-9978-996C81F899C4}" type="slidenum">
              <a:rPr lang="fi-FI"/>
              <a:pPr>
                <a:defRPr/>
              </a:pPr>
              <a:t>‹#›</a:t>
            </a:fld>
            <a:endParaRPr lang="fi-FI"/>
          </a:p>
        </p:txBody>
      </p:sp>
    </p:spTree>
    <p:extLst>
      <p:ext uri="{BB962C8B-B14F-4D97-AF65-F5344CB8AC3E}">
        <p14:creationId xmlns:p14="http://schemas.microsoft.com/office/powerpoint/2010/main" val="268398311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3_Otsikko ja sisältö elementillä_sininen">
    <p:spTree>
      <p:nvGrpSpPr>
        <p:cNvPr id="1" name=""/>
        <p:cNvGrpSpPr/>
        <p:nvPr/>
      </p:nvGrpSpPr>
      <p:grpSpPr>
        <a:xfrm>
          <a:off x="0" y="0"/>
          <a:ext cx="0" cy="0"/>
          <a:chOff x="0" y="0"/>
          <a:chExt cx="0" cy="0"/>
        </a:xfrm>
      </p:grpSpPr>
      <p:pic>
        <p:nvPicPr>
          <p:cNvPr id="3" name="Kuva 2"/>
          <p:cNvPicPr>
            <a:picLocks noChangeAspect="1"/>
          </p:cNvPicPr>
          <p:nvPr userDrawn="1"/>
        </p:nvPicPr>
        <p:blipFill rotWithShape="1">
          <a:blip r:embed="rId2" cstate="print">
            <a:extLst>
              <a:ext uri="{28A0092B-C50C-407E-A947-70E740481C1C}">
                <a14:useLocalDpi xmlns:a14="http://schemas.microsoft.com/office/drawing/2010/main" val="0"/>
              </a:ext>
            </a:extLst>
          </a:blip>
          <a:srcRect r="38930"/>
          <a:stretch/>
        </p:blipFill>
        <p:spPr>
          <a:xfrm>
            <a:off x="10572346" y="3983580"/>
            <a:ext cx="1619654" cy="2736000"/>
          </a:xfrm>
          <a:prstGeom prst="rect">
            <a:avLst/>
          </a:prstGeom>
        </p:spPr>
      </p:pic>
      <p:sp>
        <p:nvSpPr>
          <p:cNvPr id="10" name="Otsikko 6"/>
          <p:cNvSpPr>
            <a:spLocks noGrp="1"/>
          </p:cNvSpPr>
          <p:nvPr>
            <p:ph type="title" hasCustomPrompt="1"/>
          </p:nvPr>
        </p:nvSpPr>
        <p:spPr>
          <a:xfrm>
            <a:off x="1091445" y="1267841"/>
            <a:ext cx="8832981" cy="648072"/>
          </a:xfrm>
          <a:prstGeom prst="rect">
            <a:avLst/>
          </a:prstGeom>
        </p:spPr>
        <p:txBody>
          <a:bodyPr/>
          <a:lstStyle>
            <a:lvl1pPr>
              <a:defRPr sz="3000" baseline="0">
                <a:solidFill>
                  <a:schemeClr val="tx1"/>
                </a:solidFill>
              </a:defRPr>
            </a:lvl1pPr>
          </a:lstStyle>
          <a:p>
            <a:r>
              <a:rPr lang="fi-FI" noProof="0"/>
              <a:t>Lisää otsikko</a:t>
            </a:r>
            <a:endParaRPr lang="fi-FI"/>
          </a:p>
        </p:txBody>
      </p:sp>
      <p:sp>
        <p:nvSpPr>
          <p:cNvPr id="12" name="Tekstin paikkamerkki 16"/>
          <p:cNvSpPr>
            <a:spLocks noGrp="1"/>
          </p:cNvSpPr>
          <p:nvPr>
            <p:ph type="body" sz="quarter" idx="10"/>
          </p:nvPr>
        </p:nvSpPr>
        <p:spPr>
          <a:xfrm>
            <a:off x="1091444" y="2084238"/>
            <a:ext cx="8832981" cy="3937050"/>
          </a:xfrm>
          <a:prstGeom prst="rect">
            <a:avLst/>
          </a:prstGeom>
        </p:spPr>
        <p:txBody>
          <a:bodyPr/>
          <a:lstStyle>
            <a:lvl1pPr>
              <a:buClr>
                <a:schemeClr val="tx2"/>
              </a:buClr>
              <a:buFont typeface="Wingdings" pitchFamily="2" charset="2"/>
              <a:buChar char="§"/>
              <a:defRPr sz="2200" baseline="0">
                <a:solidFill>
                  <a:schemeClr val="tx1"/>
                </a:solidFill>
              </a:defRPr>
            </a:lvl1pPr>
            <a:lvl2pPr>
              <a:buNone/>
              <a:defRPr sz="2200"/>
            </a:lvl2pPr>
          </a:lstStyle>
          <a:p>
            <a:pPr lvl="0"/>
            <a:r>
              <a:rPr lang="fi-FI"/>
              <a:t>Muokkaa tekstin perustyylejä</a:t>
            </a:r>
          </a:p>
        </p:txBody>
      </p:sp>
      <p:sp>
        <p:nvSpPr>
          <p:cNvPr id="13" name="Platshållare för sidfot 4"/>
          <p:cNvSpPr>
            <a:spLocks noGrp="1"/>
          </p:cNvSpPr>
          <p:nvPr>
            <p:ph type="ftr" sz="quarter" idx="14"/>
          </p:nvPr>
        </p:nvSpPr>
        <p:spPr>
          <a:xfrm>
            <a:off x="1086925" y="6376243"/>
            <a:ext cx="8837500" cy="365125"/>
          </a:xfrm>
        </p:spPr>
        <p:txBody>
          <a:bodyPr/>
          <a:lstStyle/>
          <a:p>
            <a:endParaRPr lang="fi-FI"/>
          </a:p>
        </p:txBody>
      </p:sp>
      <p:sp>
        <p:nvSpPr>
          <p:cNvPr id="14" name="Dian numeron paikkamerkki 9"/>
          <p:cNvSpPr>
            <a:spLocks noGrp="1"/>
          </p:cNvSpPr>
          <p:nvPr>
            <p:ph type="sldNum" sz="quarter" idx="12"/>
          </p:nvPr>
        </p:nvSpPr>
        <p:spPr>
          <a:xfrm>
            <a:off x="270012" y="6381328"/>
            <a:ext cx="533400" cy="360040"/>
          </a:xfrm>
        </p:spPr>
        <p:txBody>
          <a:bodyPr/>
          <a:lstStyle>
            <a:lvl1pPr>
              <a:defRPr/>
            </a:lvl1pPr>
          </a:lstStyle>
          <a:p>
            <a:pPr>
              <a:defRPr/>
            </a:pPr>
            <a:fld id="{D3C89A02-2183-4EC2-9978-996C81F899C4}" type="slidenum">
              <a:rPr lang="fi-FI"/>
              <a:pPr>
                <a:defRPr/>
              </a:pPr>
              <a:t>‹#›</a:t>
            </a:fld>
            <a:endParaRPr lang="fi-FI"/>
          </a:p>
        </p:txBody>
      </p:sp>
    </p:spTree>
    <p:extLst>
      <p:ext uri="{BB962C8B-B14F-4D97-AF65-F5344CB8AC3E}">
        <p14:creationId xmlns:p14="http://schemas.microsoft.com/office/powerpoint/2010/main" val="427494715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3_Otsikko ja sisältö elementillä_vihreä">
    <p:spTree>
      <p:nvGrpSpPr>
        <p:cNvPr id="1" name=""/>
        <p:cNvGrpSpPr/>
        <p:nvPr/>
      </p:nvGrpSpPr>
      <p:grpSpPr>
        <a:xfrm>
          <a:off x="0" y="0"/>
          <a:ext cx="0" cy="0"/>
          <a:chOff x="0" y="0"/>
          <a:chExt cx="0" cy="0"/>
        </a:xfrm>
      </p:grpSpPr>
      <p:pic>
        <p:nvPicPr>
          <p:cNvPr id="2" name="Kuva 1"/>
          <p:cNvPicPr>
            <a:picLocks noChangeAspect="1"/>
          </p:cNvPicPr>
          <p:nvPr userDrawn="1"/>
        </p:nvPicPr>
        <p:blipFill rotWithShape="1">
          <a:blip r:embed="rId2" cstate="print">
            <a:extLst>
              <a:ext uri="{28A0092B-C50C-407E-A947-70E740481C1C}">
                <a14:useLocalDpi xmlns:a14="http://schemas.microsoft.com/office/drawing/2010/main" val="0"/>
              </a:ext>
            </a:extLst>
          </a:blip>
          <a:srcRect r="38930"/>
          <a:stretch/>
        </p:blipFill>
        <p:spPr>
          <a:xfrm>
            <a:off x="10572346" y="4005368"/>
            <a:ext cx="1619654" cy="2736000"/>
          </a:xfrm>
          <a:prstGeom prst="rect">
            <a:avLst/>
          </a:prstGeom>
        </p:spPr>
      </p:pic>
      <p:sp>
        <p:nvSpPr>
          <p:cNvPr id="16" name="Otsikko 6"/>
          <p:cNvSpPr>
            <a:spLocks noGrp="1"/>
          </p:cNvSpPr>
          <p:nvPr>
            <p:ph type="title" hasCustomPrompt="1"/>
          </p:nvPr>
        </p:nvSpPr>
        <p:spPr>
          <a:xfrm>
            <a:off x="1091445" y="1267841"/>
            <a:ext cx="8832981" cy="648072"/>
          </a:xfrm>
          <a:prstGeom prst="rect">
            <a:avLst/>
          </a:prstGeom>
        </p:spPr>
        <p:txBody>
          <a:bodyPr/>
          <a:lstStyle>
            <a:lvl1pPr>
              <a:defRPr sz="3000" baseline="0">
                <a:solidFill>
                  <a:schemeClr val="tx1"/>
                </a:solidFill>
              </a:defRPr>
            </a:lvl1pPr>
          </a:lstStyle>
          <a:p>
            <a:r>
              <a:rPr lang="fi-FI" noProof="0"/>
              <a:t>Lisää otsikko</a:t>
            </a:r>
            <a:endParaRPr lang="fi-FI"/>
          </a:p>
        </p:txBody>
      </p:sp>
      <p:sp>
        <p:nvSpPr>
          <p:cNvPr id="17" name="Tekstin paikkamerkki 16"/>
          <p:cNvSpPr>
            <a:spLocks noGrp="1"/>
          </p:cNvSpPr>
          <p:nvPr>
            <p:ph type="body" sz="quarter" idx="10"/>
          </p:nvPr>
        </p:nvSpPr>
        <p:spPr>
          <a:xfrm>
            <a:off x="1091444" y="2084238"/>
            <a:ext cx="8832981" cy="3937050"/>
          </a:xfrm>
          <a:prstGeom prst="rect">
            <a:avLst/>
          </a:prstGeom>
        </p:spPr>
        <p:txBody>
          <a:bodyPr/>
          <a:lstStyle>
            <a:lvl1pPr>
              <a:buClr>
                <a:schemeClr val="tx2"/>
              </a:buClr>
              <a:buFont typeface="Wingdings" pitchFamily="2" charset="2"/>
              <a:buChar char="§"/>
              <a:defRPr sz="2200" baseline="0">
                <a:solidFill>
                  <a:schemeClr val="tx1"/>
                </a:solidFill>
              </a:defRPr>
            </a:lvl1pPr>
            <a:lvl2pPr>
              <a:buNone/>
              <a:defRPr sz="2200"/>
            </a:lvl2pPr>
          </a:lstStyle>
          <a:p>
            <a:pPr lvl="0"/>
            <a:r>
              <a:rPr lang="fi-FI"/>
              <a:t>Muokkaa tekstin perustyylejä</a:t>
            </a:r>
          </a:p>
        </p:txBody>
      </p:sp>
      <p:sp>
        <p:nvSpPr>
          <p:cNvPr id="18" name="Platshållare för sidfot 4"/>
          <p:cNvSpPr>
            <a:spLocks noGrp="1"/>
          </p:cNvSpPr>
          <p:nvPr>
            <p:ph type="ftr" sz="quarter" idx="14"/>
          </p:nvPr>
        </p:nvSpPr>
        <p:spPr>
          <a:xfrm>
            <a:off x="1086925" y="6376243"/>
            <a:ext cx="8837500" cy="365125"/>
          </a:xfrm>
        </p:spPr>
        <p:txBody>
          <a:bodyPr/>
          <a:lstStyle/>
          <a:p>
            <a:endParaRPr lang="fi-FI"/>
          </a:p>
        </p:txBody>
      </p:sp>
      <p:sp>
        <p:nvSpPr>
          <p:cNvPr id="19" name="Dian numeron paikkamerkki 9"/>
          <p:cNvSpPr>
            <a:spLocks noGrp="1"/>
          </p:cNvSpPr>
          <p:nvPr>
            <p:ph type="sldNum" sz="quarter" idx="12"/>
          </p:nvPr>
        </p:nvSpPr>
        <p:spPr>
          <a:xfrm>
            <a:off x="270012" y="6381328"/>
            <a:ext cx="533400" cy="360040"/>
          </a:xfrm>
        </p:spPr>
        <p:txBody>
          <a:bodyPr/>
          <a:lstStyle>
            <a:lvl1pPr>
              <a:defRPr/>
            </a:lvl1pPr>
          </a:lstStyle>
          <a:p>
            <a:pPr>
              <a:defRPr/>
            </a:pPr>
            <a:fld id="{D3C89A02-2183-4EC2-9978-996C81F899C4}" type="slidenum">
              <a:rPr lang="fi-FI"/>
              <a:pPr>
                <a:defRPr/>
              </a:pPr>
              <a:t>‹#›</a:t>
            </a:fld>
            <a:endParaRPr lang="fi-FI"/>
          </a:p>
        </p:txBody>
      </p:sp>
    </p:spTree>
    <p:extLst>
      <p:ext uri="{BB962C8B-B14F-4D97-AF65-F5344CB8AC3E}">
        <p14:creationId xmlns:p14="http://schemas.microsoft.com/office/powerpoint/2010/main" val="21876054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e_title_slide_eu-logo">
    <p:spTree>
      <p:nvGrpSpPr>
        <p:cNvPr id="1" name=""/>
        <p:cNvGrpSpPr/>
        <p:nvPr/>
      </p:nvGrpSpPr>
      <p:grpSpPr>
        <a:xfrm>
          <a:off x="0" y="0"/>
          <a:ext cx="0" cy="0"/>
          <a:chOff x="0" y="0"/>
          <a:chExt cx="0" cy="0"/>
        </a:xfrm>
      </p:grpSpPr>
      <p:pic>
        <p:nvPicPr>
          <p:cNvPr id="12" name="Kuva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065008" y="-5626"/>
            <a:ext cx="4126992" cy="6858000"/>
          </a:xfrm>
          <a:prstGeom prst="rect">
            <a:avLst/>
          </a:prstGeom>
        </p:spPr>
      </p:pic>
      <p:sp>
        <p:nvSpPr>
          <p:cNvPr id="4" name="Päivämäärän paikkamerkki 3"/>
          <p:cNvSpPr>
            <a:spLocks noGrp="1"/>
          </p:cNvSpPr>
          <p:nvPr>
            <p:ph type="dt" sz="half" idx="10"/>
          </p:nvPr>
        </p:nvSpPr>
        <p:spPr/>
        <p:txBody>
          <a:bodyPr/>
          <a:lstStyle/>
          <a:p>
            <a:r>
              <a:rPr lang="fi-FI"/>
              <a:t>22.5.2020</a:t>
            </a:r>
          </a:p>
        </p:txBody>
      </p:sp>
      <p:sp>
        <p:nvSpPr>
          <p:cNvPr id="5" name="Alatunnisteen paikkamerkki 4"/>
          <p:cNvSpPr>
            <a:spLocks noGrp="1"/>
          </p:cNvSpPr>
          <p:nvPr>
            <p:ph type="ftr" sz="quarter" idx="11"/>
          </p:nvPr>
        </p:nvSpPr>
        <p:spPr/>
        <p:txBody>
          <a:bodyPr/>
          <a:lstStyle/>
          <a:p>
            <a:r>
              <a:rPr lang="fi-FI"/>
              <a:t> </a:t>
            </a:r>
          </a:p>
        </p:txBody>
      </p:sp>
      <p:sp>
        <p:nvSpPr>
          <p:cNvPr id="6" name="Dian numeron paikkamerkki 5"/>
          <p:cNvSpPr>
            <a:spLocks noGrp="1"/>
          </p:cNvSpPr>
          <p:nvPr>
            <p:ph type="sldNum" sz="quarter" idx="12"/>
          </p:nvPr>
        </p:nvSpPr>
        <p:spPr/>
        <p:txBody>
          <a:bodyPr/>
          <a:lstStyle/>
          <a:p>
            <a:fld id="{90912E3B-9838-4611-AED2-1868E41D44C1}" type="slidenum">
              <a:rPr lang="fi-FI" smtClean="0"/>
              <a:pPr/>
              <a:t>‹#›</a:t>
            </a:fld>
            <a:endParaRPr lang="fi-FI"/>
          </a:p>
        </p:txBody>
      </p:sp>
      <p:pic>
        <p:nvPicPr>
          <p:cNvPr id="13" name="Kuva 1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31582" y="668181"/>
            <a:ext cx="4468589" cy="1608691"/>
          </a:xfrm>
          <a:prstGeom prst="rect">
            <a:avLst/>
          </a:prstGeom>
        </p:spPr>
      </p:pic>
      <p:sp>
        <p:nvSpPr>
          <p:cNvPr id="14" name="Otsikko 1"/>
          <p:cNvSpPr>
            <a:spLocks noGrp="1"/>
          </p:cNvSpPr>
          <p:nvPr>
            <p:ph type="ctrTitle"/>
          </p:nvPr>
        </p:nvSpPr>
        <p:spPr>
          <a:xfrm>
            <a:off x="1274507" y="2708920"/>
            <a:ext cx="7701813" cy="1533018"/>
          </a:xfrm>
        </p:spPr>
        <p:txBody>
          <a:bodyPr>
            <a:noAutofit/>
          </a:bodyPr>
          <a:lstStyle>
            <a:lvl1pPr algn="l">
              <a:lnSpc>
                <a:spcPct val="100000"/>
              </a:lnSpc>
              <a:defRPr sz="3600" b="0"/>
            </a:lvl1pPr>
          </a:lstStyle>
          <a:p>
            <a:r>
              <a:rPr lang="fi-FI"/>
              <a:t>Muokkaa ots. perustyyl. napsautt.</a:t>
            </a:r>
          </a:p>
        </p:txBody>
      </p:sp>
      <p:sp>
        <p:nvSpPr>
          <p:cNvPr id="15" name="Alaotsikko 2"/>
          <p:cNvSpPr>
            <a:spLocks noGrp="1"/>
          </p:cNvSpPr>
          <p:nvPr>
            <p:ph type="subTitle" idx="1"/>
          </p:nvPr>
        </p:nvSpPr>
        <p:spPr>
          <a:xfrm>
            <a:off x="1274507" y="4365104"/>
            <a:ext cx="7701813" cy="720080"/>
          </a:xfrm>
        </p:spPr>
        <p:txBody>
          <a:bodyPr>
            <a:noAutofit/>
          </a:bodyPr>
          <a:lstStyle>
            <a:lvl1pPr marL="0" indent="0" algn="l">
              <a:buNone/>
              <a:defRPr sz="1400">
                <a:solidFill>
                  <a:srgbClr val="00000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a:t>Muokkaa alaotsikon perustyyliä napsautt.</a:t>
            </a:r>
          </a:p>
        </p:txBody>
      </p:sp>
      <p:pic>
        <p:nvPicPr>
          <p:cNvPr id="11" name="Kuvan paikkamerkki 12"/>
          <p:cNvPicPr>
            <a:picLocks noChangeAspect="1"/>
          </p:cNvPicPr>
          <p:nvPr userDrawn="1"/>
        </p:nvPicPr>
        <p:blipFill rotWithShape="1">
          <a:blip r:embed="rId4" cstate="print">
            <a:extLst>
              <a:ext uri="{28A0092B-C50C-407E-A947-70E740481C1C}">
                <a14:useLocalDpi xmlns:a14="http://schemas.microsoft.com/office/drawing/2010/main" val="0"/>
              </a:ext>
            </a:extLst>
          </a:blip>
          <a:srcRect t="-2137" b="-8"/>
          <a:stretch/>
        </p:blipFill>
        <p:spPr>
          <a:xfrm>
            <a:off x="9552384" y="5013176"/>
            <a:ext cx="1151952" cy="1361550"/>
          </a:xfrm>
          <a:prstGeom prst="rect">
            <a:avLst/>
          </a:prstGeom>
        </p:spPr>
      </p:pic>
    </p:spTree>
    <p:extLst>
      <p:ext uri="{BB962C8B-B14F-4D97-AF65-F5344CB8AC3E}">
        <p14:creationId xmlns:p14="http://schemas.microsoft.com/office/powerpoint/2010/main" val="3234508414"/>
      </p:ext>
    </p:extLst>
  </p:cSld>
  <p:clrMapOvr>
    <a:masterClrMapping/>
  </p:clrMapOvr>
  <p:hf hdr="0" dt="0"/>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3_Otsikko ja sisältö elementillä_oranssi">
    <p:spTree>
      <p:nvGrpSpPr>
        <p:cNvPr id="1" name=""/>
        <p:cNvGrpSpPr/>
        <p:nvPr/>
      </p:nvGrpSpPr>
      <p:grpSpPr>
        <a:xfrm>
          <a:off x="0" y="0"/>
          <a:ext cx="0" cy="0"/>
          <a:chOff x="0" y="0"/>
          <a:chExt cx="0" cy="0"/>
        </a:xfrm>
      </p:grpSpPr>
      <p:pic>
        <p:nvPicPr>
          <p:cNvPr id="2" name="Kuva 1"/>
          <p:cNvPicPr>
            <a:picLocks noChangeAspect="1"/>
          </p:cNvPicPr>
          <p:nvPr userDrawn="1"/>
        </p:nvPicPr>
        <p:blipFill rotWithShape="1">
          <a:blip r:embed="rId2" cstate="print">
            <a:extLst>
              <a:ext uri="{28A0092B-C50C-407E-A947-70E740481C1C}">
                <a14:useLocalDpi xmlns:a14="http://schemas.microsoft.com/office/drawing/2010/main" val="0"/>
              </a:ext>
            </a:extLst>
          </a:blip>
          <a:srcRect l="-1" r="38275"/>
          <a:stretch/>
        </p:blipFill>
        <p:spPr>
          <a:xfrm>
            <a:off x="10560496" y="3981979"/>
            <a:ext cx="1637015" cy="2736000"/>
          </a:xfrm>
          <a:prstGeom prst="rect">
            <a:avLst/>
          </a:prstGeom>
        </p:spPr>
      </p:pic>
      <p:sp>
        <p:nvSpPr>
          <p:cNvPr id="15" name="Otsikko 6"/>
          <p:cNvSpPr>
            <a:spLocks noGrp="1"/>
          </p:cNvSpPr>
          <p:nvPr>
            <p:ph type="title" hasCustomPrompt="1"/>
          </p:nvPr>
        </p:nvSpPr>
        <p:spPr>
          <a:xfrm>
            <a:off x="1091445" y="1267841"/>
            <a:ext cx="8832981" cy="648072"/>
          </a:xfrm>
          <a:prstGeom prst="rect">
            <a:avLst/>
          </a:prstGeom>
        </p:spPr>
        <p:txBody>
          <a:bodyPr/>
          <a:lstStyle>
            <a:lvl1pPr>
              <a:defRPr sz="3000" baseline="0">
                <a:solidFill>
                  <a:schemeClr val="tx1"/>
                </a:solidFill>
              </a:defRPr>
            </a:lvl1pPr>
          </a:lstStyle>
          <a:p>
            <a:r>
              <a:rPr lang="fi-FI" noProof="0"/>
              <a:t>Lisää otsikko</a:t>
            </a:r>
            <a:endParaRPr lang="fi-FI"/>
          </a:p>
        </p:txBody>
      </p:sp>
      <p:sp>
        <p:nvSpPr>
          <p:cNvPr id="16" name="Tekstin paikkamerkki 16"/>
          <p:cNvSpPr>
            <a:spLocks noGrp="1"/>
          </p:cNvSpPr>
          <p:nvPr>
            <p:ph type="body" sz="quarter" idx="10"/>
          </p:nvPr>
        </p:nvSpPr>
        <p:spPr>
          <a:xfrm>
            <a:off x="1091444" y="2084238"/>
            <a:ext cx="8832981" cy="3937050"/>
          </a:xfrm>
          <a:prstGeom prst="rect">
            <a:avLst/>
          </a:prstGeom>
        </p:spPr>
        <p:txBody>
          <a:bodyPr/>
          <a:lstStyle>
            <a:lvl1pPr>
              <a:buClr>
                <a:schemeClr val="tx2"/>
              </a:buClr>
              <a:buFont typeface="Wingdings" pitchFamily="2" charset="2"/>
              <a:buChar char="§"/>
              <a:defRPr sz="2200" baseline="0">
                <a:solidFill>
                  <a:schemeClr val="tx1"/>
                </a:solidFill>
              </a:defRPr>
            </a:lvl1pPr>
            <a:lvl2pPr>
              <a:buNone/>
              <a:defRPr sz="2200"/>
            </a:lvl2pPr>
          </a:lstStyle>
          <a:p>
            <a:pPr lvl="0"/>
            <a:r>
              <a:rPr lang="fi-FI"/>
              <a:t>Muokkaa tekstin perustyylejä</a:t>
            </a:r>
          </a:p>
        </p:txBody>
      </p:sp>
      <p:sp>
        <p:nvSpPr>
          <p:cNvPr id="17" name="Platshållare för sidfot 4"/>
          <p:cNvSpPr>
            <a:spLocks noGrp="1"/>
          </p:cNvSpPr>
          <p:nvPr>
            <p:ph type="ftr" sz="quarter" idx="14"/>
          </p:nvPr>
        </p:nvSpPr>
        <p:spPr>
          <a:xfrm>
            <a:off x="1086925" y="6376243"/>
            <a:ext cx="8837500" cy="365125"/>
          </a:xfrm>
        </p:spPr>
        <p:txBody>
          <a:bodyPr/>
          <a:lstStyle/>
          <a:p>
            <a:endParaRPr lang="fi-FI"/>
          </a:p>
        </p:txBody>
      </p:sp>
      <p:sp>
        <p:nvSpPr>
          <p:cNvPr id="18" name="Dian numeron paikkamerkki 9"/>
          <p:cNvSpPr>
            <a:spLocks noGrp="1"/>
          </p:cNvSpPr>
          <p:nvPr>
            <p:ph type="sldNum" sz="quarter" idx="12"/>
          </p:nvPr>
        </p:nvSpPr>
        <p:spPr>
          <a:xfrm>
            <a:off x="270012" y="6381328"/>
            <a:ext cx="533400" cy="360040"/>
          </a:xfrm>
        </p:spPr>
        <p:txBody>
          <a:bodyPr/>
          <a:lstStyle>
            <a:lvl1pPr>
              <a:defRPr/>
            </a:lvl1pPr>
          </a:lstStyle>
          <a:p>
            <a:pPr>
              <a:defRPr/>
            </a:pPr>
            <a:fld id="{D3C89A02-2183-4EC2-9978-996C81F899C4}" type="slidenum">
              <a:rPr lang="fi-FI"/>
              <a:pPr>
                <a:defRPr/>
              </a:pPr>
              <a:t>‹#›</a:t>
            </a:fld>
            <a:endParaRPr lang="fi-FI"/>
          </a:p>
        </p:txBody>
      </p:sp>
    </p:spTree>
    <p:extLst>
      <p:ext uri="{BB962C8B-B14F-4D97-AF65-F5344CB8AC3E}">
        <p14:creationId xmlns:p14="http://schemas.microsoft.com/office/powerpoint/2010/main" val="271451676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4_Otsikko ja sisältö kuvalla">
    <p:spTree>
      <p:nvGrpSpPr>
        <p:cNvPr id="1" name=""/>
        <p:cNvGrpSpPr/>
        <p:nvPr/>
      </p:nvGrpSpPr>
      <p:grpSpPr>
        <a:xfrm>
          <a:off x="0" y="0"/>
          <a:ext cx="0" cy="0"/>
          <a:chOff x="0" y="0"/>
          <a:chExt cx="0" cy="0"/>
        </a:xfrm>
      </p:grpSpPr>
      <p:sp>
        <p:nvSpPr>
          <p:cNvPr id="11" name="Platshållare för bild 2"/>
          <p:cNvSpPr>
            <a:spLocks noGrp="1"/>
          </p:cNvSpPr>
          <p:nvPr>
            <p:ph type="pic" idx="1"/>
          </p:nvPr>
        </p:nvSpPr>
        <p:spPr>
          <a:xfrm>
            <a:off x="9732404" y="0"/>
            <a:ext cx="2448272" cy="68580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i-FI"/>
              <a:t>Lisää kuva napsauttamalla kuvaketta</a:t>
            </a:r>
          </a:p>
        </p:txBody>
      </p:sp>
      <p:sp>
        <p:nvSpPr>
          <p:cNvPr id="10" name="Otsikko 6"/>
          <p:cNvSpPr>
            <a:spLocks noGrp="1"/>
          </p:cNvSpPr>
          <p:nvPr>
            <p:ph type="title" hasCustomPrompt="1"/>
          </p:nvPr>
        </p:nvSpPr>
        <p:spPr>
          <a:xfrm>
            <a:off x="1091446" y="1267841"/>
            <a:ext cx="8244916" cy="648072"/>
          </a:xfrm>
          <a:prstGeom prst="rect">
            <a:avLst/>
          </a:prstGeom>
        </p:spPr>
        <p:txBody>
          <a:bodyPr/>
          <a:lstStyle>
            <a:lvl1pPr>
              <a:defRPr sz="3000" baseline="0">
                <a:solidFill>
                  <a:schemeClr val="tx1"/>
                </a:solidFill>
              </a:defRPr>
            </a:lvl1pPr>
          </a:lstStyle>
          <a:p>
            <a:r>
              <a:rPr lang="fi-FI" noProof="0"/>
              <a:t>Lisää otsikko</a:t>
            </a:r>
            <a:endParaRPr lang="fi-FI"/>
          </a:p>
        </p:txBody>
      </p:sp>
      <p:sp>
        <p:nvSpPr>
          <p:cNvPr id="12" name="Tekstin paikkamerkki 16"/>
          <p:cNvSpPr>
            <a:spLocks noGrp="1"/>
          </p:cNvSpPr>
          <p:nvPr>
            <p:ph type="body" sz="quarter" idx="10"/>
          </p:nvPr>
        </p:nvSpPr>
        <p:spPr>
          <a:xfrm>
            <a:off x="1091445" y="2084238"/>
            <a:ext cx="8244916" cy="3937050"/>
          </a:xfrm>
          <a:prstGeom prst="rect">
            <a:avLst/>
          </a:prstGeom>
        </p:spPr>
        <p:txBody>
          <a:bodyPr/>
          <a:lstStyle>
            <a:lvl1pPr>
              <a:buClr>
                <a:schemeClr val="tx2"/>
              </a:buClr>
              <a:buFont typeface="Wingdings" pitchFamily="2" charset="2"/>
              <a:buChar char="§"/>
              <a:defRPr sz="2200" baseline="0">
                <a:solidFill>
                  <a:schemeClr val="tx1"/>
                </a:solidFill>
              </a:defRPr>
            </a:lvl1pPr>
            <a:lvl2pPr>
              <a:buNone/>
              <a:defRPr sz="2200"/>
            </a:lvl2pPr>
          </a:lstStyle>
          <a:p>
            <a:pPr lvl="0"/>
            <a:r>
              <a:rPr lang="fi-FI"/>
              <a:t>Muokkaa tekstin perustyylejä</a:t>
            </a:r>
          </a:p>
        </p:txBody>
      </p:sp>
      <p:sp>
        <p:nvSpPr>
          <p:cNvPr id="13" name="Platshållare för sidfot 4"/>
          <p:cNvSpPr>
            <a:spLocks noGrp="1"/>
          </p:cNvSpPr>
          <p:nvPr>
            <p:ph type="ftr" sz="quarter" idx="14"/>
          </p:nvPr>
        </p:nvSpPr>
        <p:spPr>
          <a:xfrm>
            <a:off x="1086925" y="6376243"/>
            <a:ext cx="8249436" cy="365125"/>
          </a:xfrm>
        </p:spPr>
        <p:txBody>
          <a:bodyPr/>
          <a:lstStyle/>
          <a:p>
            <a:endParaRPr lang="fi-FI"/>
          </a:p>
        </p:txBody>
      </p:sp>
      <p:sp>
        <p:nvSpPr>
          <p:cNvPr id="14" name="Dian numeron paikkamerkki 9"/>
          <p:cNvSpPr>
            <a:spLocks noGrp="1"/>
          </p:cNvSpPr>
          <p:nvPr>
            <p:ph type="sldNum" sz="quarter" idx="12"/>
          </p:nvPr>
        </p:nvSpPr>
        <p:spPr>
          <a:xfrm>
            <a:off x="270012" y="6381328"/>
            <a:ext cx="533400" cy="360040"/>
          </a:xfrm>
        </p:spPr>
        <p:txBody>
          <a:bodyPr/>
          <a:lstStyle>
            <a:lvl1pPr>
              <a:defRPr/>
            </a:lvl1pPr>
          </a:lstStyle>
          <a:p>
            <a:pPr>
              <a:defRPr/>
            </a:pPr>
            <a:fld id="{D3C89A02-2183-4EC2-9978-996C81F899C4}" type="slidenum">
              <a:rPr lang="fi-FI"/>
              <a:pPr>
                <a:defRPr/>
              </a:pPr>
              <a:t>‹#›</a:t>
            </a:fld>
            <a:endParaRPr lang="fi-FI"/>
          </a:p>
        </p:txBody>
      </p:sp>
    </p:spTree>
    <p:extLst>
      <p:ext uri="{BB962C8B-B14F-4D97-AF65-F5344CB8AC3E}">
        <p14:creationId xmlns:p14="http://schemas.microsoft.com/office/powerpoint/2010/main" val="402172293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4_Otsikko ja kuva">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1091444" y="4947046"/>
            <a:ext cx="8832980" cy="498178"/>
          </a:xfrm>
          <a:prstGeom prst="rect">
            <a:avLst/>
          </a:prstGeom>
        </p:spPr>
        <p:txBody>
          <a:bodyPr anchor="b"/>
          <a:lstStyle>
            <a:lvl1pPr algn="l">
              <a:defRPr sz="2200" b="0">
                <a:solidFill>
                  <a:schemeClr val="tx1"/>
                </a:solidFill>
              </a:defRPr>
            </a:lvl1pPr>
          </a:lstStyle>
          <a:p>
            <a:r>
              <a:rPr lang="fi-FI"/>
              <a:t>Muokkaa perustyyliä napsauttamalla</a:t>
            </a:r>
          </a:p>
        </p:txBody>
      </p:sp>
      <p:sp>
        <p:nvSpPr>
          <p:cNvPr id="3" name="Platshållare för bild 2"/>
          <p:cNvSpPr>
            <a:spLocks noGrp="1"/>
          </p:cNvSpPr>
          <p:nvPr>
            <p:ph type="pic" idx="1"/>
          </p:nvPr>
        </p:nvSpPr>
        <p:spPr>
          <a:xfrm>
            <a:off x="1091443" y="1268760"/>
            <a:ext cx="8832981" cy="36004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i-FI"/>
              <a:t>Lisää kuva napsauttamalla kuvaketta</a:t>
            </a:r>
          </a:p>
        </p:txBody>
      </p:sp>
      <p:sp>
        <p:nvSpPr>
          <p:cNvPr id="4" name="Platshållare för text 3"/>
          <p:cNvSpPr>
            <a:spLocks noGrp="1"/>
          </p:cNvSpPr>
          <p:nvPr>
            <p:ph type="body" sz="half" idx="2"/>
          </p:nvPr>
        </p:nvSpPr>
        <p:spPr>
          <a:xfrm>
            <a:off x="1091444" y="5511354"/>
            <a:ext cx="8832980" cy="509934"/>
          </a:xfrm>
          <a:prstGeom prst="rect">
            <a:avLst/>
          </a:prstGeom>
        </p:spPr>
        <p:txBody>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a:t>Muokkaa tekstin perustyylejä</a:t>
            </a:r>
          </a:p>
        </p:txBody>
      </p:sp>
      <p:sp>
        <p:nvSpPr>
          <p:cNvPr id="9" name="Platshållare för sidfot 4"/>
          <p:cNvSpPr>
            <a:spLocks noGrp="1"/>
          </p:cNvSpPr>
          <p:nvPr>
            <p:ph type="ftr" sz="quarter" idx="14"/>
          </p:nvPr>
        </p:nvSpPr>
        <p:spPr>
          <a:xfrm>
            <a:off x="1086925" y="6376243"/>
            <a:ext cx="8837500" cy="365125"/>
          </a:xfrm>
        </p:spPr>
        <p:txBody>
          <a:bodyPr/>
          <a:lstStyle/>
          <a:p>
            <a:endParaRPr lang="fi-FI"/>
          </a:p>
        </p:txBody>
      </p:sp>
      <p:sp>
        <p:nvSpPr>
          <p:cNvPr id="10" name="Dian numeron paikkamerkki 9"/>
          <p:cNvSpPr>
            <a:spLocks noGrp="1"/>
          </p:cNvSpPr>
          <p:nvPr>
            <p:ph type="sldNum" sz="quarter" idx="12"/>
          </p:nvPr>
        </p:nvSpPr>
        <p:spPr>
          <a:xfrm>
            <a:off x="270012" y="6381328"/>
            <a:ext cx="533400" cy="360040"/>
          </a:xfrm>
        </p:spPr>
        <p:txBody>
          <a:bodyPr/>
          <a:lstStyle>
            <a:lvl1pPr>
              <a:defRPr/>
            </a:lvl1pPr>
          </a:lstStyle>
          <a:p>
            <a:pPr>
              <a:defRPr/>
            </a:pPr>
            <a:fld id="{D3C89A02-2183-4EC2-9978-996C81F899C4}" type="slidenum">
              <a:rPr lang="fi-FI"/>
              <a:pPr>
                <a:defRPr/>
              </a:pPr>
              <a:t>‹#›</a:t>
            </a:fld>
            <a:endParaRPr lang="fi-FI"/>
          </a:p>
        </p:txBody>
      </p:sp>
    </p:spTree>
    <p:extLst>
      <p:ext uri="{BB962C8B-B14F-4D97-AF65-F5344CB8AC3E}">
        <p14:creationId xmlns:p14="http://schemas.microsoft.com/office/powerpoint/2010/main" val="134901468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4_ kuva">
    <p:spTree>
      <p:nvGrpSpPr>
        <p:cNvPr id="1" name=""/>
        <p:cNvGrpSpPr/>
        <p:nvPr/>
      </p:nvGrpSpPr>
      <p:grpSpPr>
        <a:xfrm>
          <a:off x="0" y="0"/>
          <a:ext cx="0" cy="0"/>
          <a:chOff x="0" y="0"/>
          <a:chExt cx="0" cy="0"/>
        </a:xfrm>
      </p:grpSpPr>
      <p:sp>
        <p:nvSpPr>
          <p:cNvPr id="3" name="Platshållare för bild 2"/>
          <p:cNvSpPr>
            <a:spLocks noGrp="1"/>
          </p:cNvSpPr>
          <p:nvPr>
            <p:ph type="pic" idx="1"/>
          </p:nvPr>
        </p:nvSpPr>
        <p:spPr>
          <a:xfrm>
            <a:off x="335360" y="260648"/>
            <a:ext cx="11521280" cy="5328592"/>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i-FI"/>
              <a:t>Lisää kuva napsauttamalla kuvaketta</a:t>
            </a:r>
          </a:p>
        </p:txBody>
      </p:sp>
      <p:sp>
        <p:nvSpPr>
          <p:cNvPr id="4" name="Platshållare för text 3"/>
          <p:cNvSpPr>
            <a:spLocks noGrp="1"/>
          </p:cNvSpPr>
          <p:nvPr>
            <p:ph type="body" sz="half" idx="2"/>
          </p:nvPr>
        </p:nvSpPr>
        <p:spPr>
          <a:xfrm>
            <a:off x="335360" y="5661248"/>
            <a:ext cx="11521280" cy="509934"/>
          </a:xfrm>
          <a:prstGeom prst="rect">
            <a:avLst/>
          </a:prstGeom>
        </p:spPr>
        <p:txBody>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a:t>Muokkaa tekstin perustyylejä</a:t>
            </a:r>
          </a:p>
        </p:txBody>
      </p:sp>
      <p:sp>
        <p:nvSpPr>
          <p:cNvPr id="9" name="Platshållare för sidfot 4"/>
          <p:cNvSpPr>
            <a:spLocks noGrp="1"/>
          </p:cNvSpPr>
          <p:nvPr>
            <p:ph type="ftr" sz="quarter" idx="14"/>
          </p:nvPr>
        </p:nvSpPr>
        <p:spPr>
          <a:xfrm>
            <a:off x="1086925" y="6376243"/>
            <a:ext cx="8837500" cy="365125"/>
          </a:xfrm>
        </p:spPr>
        <p:txBody>
          <a:bodyPr/>
          <a:lstStyle/>
          <a:p>
            <a:endParaRPr lang="fi-FI"/>
          </a:p>
        </p:txBody>
      </p:sp>
      <p:sp>
        <p:nvSpPr>
          <p:cNvPr id="10" name="Dian numeron paikkamerkki 9"/>
          <p:cNvSpPr>
            <a:spLocks noGrp="1"/>
          </p:cNvSpPr>
          <p:nvPr>
            <p:ph type="sldNum" sz="quarter" idx="12"/>
          </p:nvPr>
        </p:nvSpPr>
        <p:spPr>
          <a:xfrm>
            <a:off x="270012" y="6381328"/>
            <a:ext cx="533400" cy="360040"/>
          </a:xfrm>
        </p:spPr>
        <p:txBody>
          <a:bodyPr/>
          <a:lstStyle>
            <a:lvl1pPr>
              <a:defRPr/>
            </a:lvl1pPr>
          </a:lstStyle>
          <a:p>
            <a:pPr>
              <a:defRPr/>
            </a:pPr>
            <a:fld id="{D3C89A02-2183-4EC2-9978-996C81F899C4}" type="slidenum">
              <a:rPr lang="fi-FI"/>
              <a:pPr>
                <a:defRPr/>
              </a:pPr>
              <a:t>‹#›</a:t>
            </a:fld>
            <a:endParaRPr lang="fi-FI"/>
          </a:p>
        </p:txBody>
      </p:sp>
    </p:spTree>
    <p:extLst>
      <p:ext uri="{BB962C8B-B14F-4D97-AF65-F5344CB8AC3E}">
        <p14:creationId xmlns:p14="http://schemas.microsoft.com/office/powerpoint/2010/main" val="61443745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5_ otsikko ja sisältölokero">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335360" y="1268760"/>
            <a:ext cx="11137237" cy="1143000"/>
          </a:xfrm>
          <a:prstGeom prst="rect">
            <a:avLst/>
          </a:prstGeom>
        </p:spPr>
        <p:txBody>
          <a:bodyPr/>
          <a:lstStyle>
            <a:lvl1pPr>
              <a:defRPr sz="3000">
                <a:solidFill>
                  <a:schemeClr val="tx1"/>
                </a:solidFill>
              </a:defRPr>
            </a:lvl1pPr>
          </a:lstStyle>
          <a:p>
            <a:r>
              <a:rPr lang="fi-FI" noProof="0"/>
              <a:t>Lisää otsikko</a:t>
            </a:r>
            <a:endParaRPr lang="fi-FI"/>
          </a:p>
        </p:txBody>
      </p:sp>
      <p:sp>
        <p:nvSpPr>
          <p:cNvPr id="3" name="Platshållare för innehåll 2"/>
          <p:cNvSpPr>
            <a:spLocks noGrp="1"/>
          </p:cNvSpPr>
          <p:nvPr>
            <p:ph idx="1"/>
          </p:nvPr>
        </p:nvSpPr>
        <p:spPr>
          <a:xfrm>
            <a:off x="335360" y="2564904"/>
            <a:ext cx="11164821" cy="3268960"/>
          </a:xfrm>
          <a:prstGeom prst="rect">
            <a:avLst/>
          </a:prstGeom>
        </p:spPr>
        <p:txBody>
          <a:bodyPr/>
          <a:lstStyle>
            <a:lvl1pPr>
              <a:buClr>
                <a:schemeClr val="tx2"/>
              </a:buClr>
              <a:defRPr sz="2200"/>
            </a:lvl1pPr>
            <a:lvl2pPr>
              <a:buClr>
                <a:schemeClr val="tx2"/>
              </a:buClr>
              <a:defRPr sz="2200"/>
            </a:lvl2pPr>
            <a:lvl3pPr>
              <a:buClr>
                <a:schemeClr val="tx2"/>
              </a:buClr>
              <a:defRPr sz="1800"/>
            </a:lvl3pPr>
            <a:lvl4pPr>
              <a:buClr>
                <a:schemeClr val="tx2"/>
              </a:buClr>
              <a:defRPr sz="1800"/>
            </a:lvl4pPr>
            <a:lvl5pPr>
              <a:buClr>
                <a:schemeClr val="accent6"/>
              </a:buClr>
              <a:defRPr/>
            </a:lvl5pPr>
          </a:lstStyle>
          <a:p>
            <a:pPr lvl="0"/>
            <a:r>
              <a:rPr lang="fi-FI"/>
              <a:t>Muokkaa tekstin perustyylejä</a:t>
            </a:r>
          </a:p>
          <a:p>
            <a:pPr lvl="1"/>
            <a:r>
              <a:rPr lang="fi-FI"/>
              <a:t>toinen taso</a:t>
            </a:r>
          </a:p>
          <a:p>
            <a:pPr lvl="2"/>
            <a:r>
              <a:rPr lang="fi-FI"/>
              <a:t>kolmas taso</a:t>
            </a:r>
          </a:p>
          <a:p>
            <a:pPr lvl="3"/>
            <a:r>
              <a:rPr lang="fi-FI"/>
              <a:t>neljäs taso</a:t>
            </a:r>
          </a:p>
        </p:txBody>
      </p:sp>
      <p:sp>
        <p:nvSpPr>
          <p:cNvPr id="8" name="Platshållare för sidfot 4"/>
          <p:cNvSpPr>
            <a:spLocks noGrp="1"/>
          </p:cNvSpPr>
          <p:nvPr>
            <p:ph type="ftr" sz="quarter" idx="14"/>
          </p:nvPr>
        </p:nvSpPr>
        <p:spPr>
          <a:xfrm>
            <a:off x="1086925" y="6376243"/>
            <a:ext cx="8837500" cy="365125"/>
          </a:xfrm>
        </p:spPr>
        <p:txBody>
          <a:bodyPr/>
          <a:lstStyle/>
          <a:p>
            <a:endParaRPr lang="fi-FI"/>
          </a:p>
        </p:txBody>
      </p:sp>
      <p:sp>
        <p:nvSpPr>
          <p:cNvPr id="9" name="Dian numeron paikkamerkki 9"/>
          <p:cNvSpPr>
            <a:spLocks noGrp="1"/>
          </p:cNvSpPr>
          <p:nvPr>
            <p:ph type="sldNum" sz="quarter" idx="12"/>
          </p:nvPr>
        </p:nvSpPr>
        <p:spPr>
          <a:xfrm>
            <a:off x="270012" y="6381328"/>
            <a:ext cx="533400" cy="360040"/>
          </a:xfrm>
        </p:spPr>
        <p:txBody>
          <a:bodyPr/>
          <a:lstStyle>
            <a:lvl1pPr>
              <a:defRPr/>
            </a:lvl1pPr>
          </a:lstStyle>
          <a:p>
            <a:pPr>
              <a:defRPr/>
            </a:pPr>
            <a:fld id="{D3C89A02-2183-4EC2-9978-996C81F899C4}" type="slidenum">
              <a:rPr lang="fi-FI"/>
              <a:pPr>
                <a:defRPr/>
              </a:pPr>
              <a:t>‹#›</a:t>
            </a:fld>
            <a:endParaRPr lang="fi-FI"/>
          </a:p>
        </p:txBody>
      </p:sp>
    </p:spTree>
    <p:extLst>
      <p:ext uri="{BB962C8B-B14F-4D97-AF65-F5344CB8AC3E}">
        <p14:creationId xmlns:p14="http://schemas.microsoft.com/office/powerpoint/2010/main" val="352811351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Obj" preserve="1">
  <p:cSld name="5_ Otsikko ja kaksi sisältölokeroa">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335360" y="980728"/>
            <a:ext cx="11425269" cy="1008112"/>
          </a:xfrm>
          <a:prstGeom prst="rect">
            <a:avLst/>
          </a:prstGeom>
        </p:spPr>
        <p:txBody>
          <a:bodyPr/>
          <a:lstStyle>
            <a:lvl1pPr>
              <a:defRPr sz="3000">
                <a:solidFill>
                  <a:schemeClr val="tx1"/>
                </a:solidFill>
              </a:defRPr>
            </a:lvl1pPr>
          </a:lstStyle>
          <a:p>
            <a:r>
              <a:rPr lang="fi-FI" noProof="0"/>
              <a:t>Lisää otsikko</a:t>
            </a:r>
            <a:endParaRPr lang="fi-FI"/>
          </a:p>
        </p:txBody>
      </p:sp>
      <p:sp>
        <p:nvSpPr>
          <p:cNvPr id="3" name="Platshållare för innehåll 2"/>
          <p:cNvSpPr>
            <a:spLocks noGrp="1"/>
          </p:cNvSpPr>
          <p:nvPr>
            <p:ph sz="half" idx="1"/>
          </p:nvPr>
        </p:nvSpPr>
        <p:spPr>
          <a:xfrm>
            <a:off x="335360" y="1988841"/>
            <a:ext cx="5672832" cy="4320480"/>
          </a:xfrm>
          <a:prstGeom prst="rect">
            <a:avLst/>
          </a:prstGeom>
        </p:spPr>
        <p:txBody>
          <a:bodyPr/>
          <a:lstStyle>
            <a:lvl1pPr>
              <a:buClr>
                <a:schemeClr val="tx2"/>
              </a:buClr>
              <a:buFont typeface="Wingdings" pitchFamily="2" charset="2"/>
              <a:buChar char="§"/>
              <a:defRPr sz="2200"/>
            </a:lvl1pPr>
            <a:lvl2pPr>
              <a:buClr>
                <a:schemeClr val="tx2"/>
              </a:buClr>
              <a:defRPr sz="2200"/>
            </a:lvl2pPr>
            <a:lvl3pPr>
              <a:buClr>
                <a:schemeClr val="tx2"/>
              </a:buClr>
              <a:defRPr sz="1800"/>
            </a:lvl3pPr>
            <a:lvl4pPr>
              <a:buClr>
                <a:schemeClr val="tx2"/>
              </a:buClr>
              <a:defRPr sz="1800"/>
            </a:lvl4pPr>
            <a:lvl5pPr>
              <a:defRPr sz="1800"/>
            </a:lvl5pPr>
            <a:lvl6pPr>
              <a:defRPr sz="1800"/>
            </a:lvl6pPr>
            <a:lvl7pPr>
              <a:defRPr sz="1800"/>
            </a:lvl7pPr>
            <a:lvl8pPr>
              <a:defRPr sz="1800"/>
            </a:lvl8pPr>
            <a:lvl9pPr>
              <a:defRPr sz="1800"/>
            </a:lvl9pPr>
          </a:lstStyle>
          <a:p>
            <a:pPr lvl="0"/>
            <a:r>
              <a:rPr lang="fi-FI"/>
              <a:t>Muokkaa tekstin perustyylejä</a:t>
            </a:r>
          </a:p>
          <a:p>
            <a:pPr lvl="1"/>
            <a:r>
              <a:rPr lang="fi-FI"/>
              <a:t>toinen taso</a:t>
            </a:r>
          </a:p>
          <a:p>
            <a:pPr lvl="2"/>
            <a:r>
              <a:rPr lang="fi-FI"/>
              <a:t>kolmas taso</a:t>
            </a:r>
          </a:p>
          <a:p>
            <a:pPr lvl="3"/>
            <a:r>
              <a:rPr lang="fi-FI"/>
              <a:t>neljäs taso</a:t>
            </a:r>
          </a:p>
        </p:txBody>
      </p:sp>
      <p:sp>
        <p:nvSpPr>
          <p:cNvPr id="4" name="Platshållare för innehåll 3"/>
          <p:cNvSpPr>
            <a:spLocks noGrp="1"/>
          </p:cNvSpPr>
          <p:nvPr>
            <p:ph sz="half" idx="2"/>
          </p:nvPr>
        </p:nvSpPr>
        <p:spPr>
          <a:xfrm>
            <a:off x="6096000" y="1988841"/>
            <a:ext cx="5664629" cy="4320480"/>
          </a:xfrm>
          <a:prstGeom prst="rect">
            <a:avLst/>
          </a:prstGeom>
        </p:spPr>
        <p:txBody>
          <a:bodyPr/>
          <a:lstStyle>
            <a:lvl1pPr>
              <a:buClr>
                <a:schemeClr val="tx2"/>
              </a:buClr>
              <a:defRPr sz="2200"/>
            </a:lvl1pPr>
            <a:lvl2pPr>
              <a:buClr>
                <a:schemeClr val="tx2"/>
              </a:buClr>
              <a:defRPr sz="2200"/>
            </a:lvl2pPr>
            <a:lvl3pPr>
              <a:buClr>
                <a:schemeClr val="tx2"/>
              </a:buClr>
              <a:defRPr sz="1800"/>
            </a:lvl3pPr>
            <a:lvl4pPr>
              <a:buClr>
                <a:schemeClr val="tx2"/>
              </a:buClr>
              <a:defRPr sz="1800"/>
            </a:lvl4pPr>
            <a:lvl5pPr>
              <a:buClr>
                <a:schemeClr val="tx2"/>
              </a:buClr>
              <a:defRPr sz="1800"/>
            </a:lvl5pPr>
            <a:lvl6pPr>
              <a:defRPr sz="1800"/>
            </a:lvl6pPr>
            <a:lvl7pPr>
              <a:defRPr sz="1800"/>
            </a:lvl7pPr>
            <a:lvl8pPr>
              <a:defRPr sz="1800"/>
            </a:lvl8pPr>
            <a:lvl9pPr>
              <a:defRPr sz="1800"/>
            </a:lvl9p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sv-SE"/>
          </a:p>
        </p:txBody>
      </p:sp>
      <p:sp>
        <p:nvSpPr>
          <p:cNvPr id="9" name="Platshållare för sidfot 4"/>
          <p:cNvSpPr>
            <a:spLocks noGrp="1"/>
          </p:cNvSpPr>
          <p:nvPr>
            <p:ph type="ftr" sz="quarter" idx="14"/>
          </p:nvPr>
        </p:nvSpPr>
        <p:spPr>
          <a:xfrm>
            <a:off x="1086925" y="6376243"/>
            <a:ext cx="8837500" cy="365125"/>
          </a:xfrm>
        </p:spPr>
        <p:txBody>
          <a:bodyPr/>
          <a:lstStyle/>
          <a:p>
            <a:endParaRPr lang="fi-FI"/>
          </a:p>
        </p:txBody>
      </p:sp>
      <p:sp>
        <p:nvSpPr>
          <p:cNvPr id="10" name="Dian numeron paikkamerkki 9"/>
          <p:cNvSpPr>
            <a:spLocks noGrp="1"/>
          </p:cNvSpPr>
          <p:nvPr>
            <p:ph type="sldNum" sz="quarter" idx="12"/>
          </p:nvPr>
        </p:nvSpPr>
        <p:spPr>
          <a:xfrm>
            <a:off x="270012" y="6381328"/>
            <a:ext cx="533400" cy="360040"/>
          </a:xfrm>
        </p:spPr>
        <p:txBody>
          <a:bodyPr/>
          <a:lstStyle>
            <a:lvl1pPr>
              <a:defRPr/>
            </a:lvl1pPr>
          </a:lstStyle>
          <a:p>
            <a:pPr>
              <a:defRPr/>
            </a:pPr>
            <a:fld id="{D3C89A02-2183-4EC2-9978-996C81F899C4}" type="slidenum">
              <a:rPr lang="fi-FI"/>
              <a:pPr>
                <a:defRPr/>
              </a:pPr>
              <a:t>‹#›</a:t>
            </a:fld>
            <a:endParaRPr lang="fi-FI"/>
          </a:p>
        </p:txBody>
      </p:sp>
    </p:spTree>
    <p:extLst>
      <p:ext uri="{BB962C8B-B14F-4D97-AF65-F5344CB8AC3E}">
        <p14:creationId xmlns:p14="http://schemas.microsoft.com/office/powerpoint/2010/main" val="312853318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TxTwoObj" preserve="1">
  <p:cSld name="5_ Otsikot ja kaksi sisältölokeroa">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335360" y="1196752"/>
            <a:ext cx="11521280" cy="576064"/>
          </a:xfrm>
          <a:prstGeom prst="rect">
            <a:avLst/>
          </a:prstGeom>
        </p:spPr>
        <p:txBody>
          <a:bodyPr/>
          <a:lstStyle>
            <a:lvl1pPr>
              <a:defRPr sz="3000">
                <a:solidFill>
                  <a:schemeClr val="tx1"/>
                </a:solidFill>
              </a:defRPr>
            </a:lvl1pPr>
          </a:lstStyle>
          <a:p>
            <a:r>
              <a:rPr lang="fi-FI" noProof="0"/>
              <a:t>Lisää otsikko</a:t>
            </a:r>
            <a:endParaRPr lang="fi-FI"/>
          </a:p>
        </p:txBody>
      </p:sp>
      <p:sp>
        <p:nvSpPr>
          <p:cNvPr id="3" name="Platshållare för text 2"/>
          <p:cNvSpPr>
            <a:spLocks noGrp="1"/>
          </p:cNvSpPr>
          <p:nvPr>
            <p:ph type="body" idx="1"/>
          </p:nvPr>
        </p:nvSpPr>
        <p:spPr>
          <a:xfrm>
            <a:off x="335360" y="1988840"/>
            <a:ext cx="5664629" cy="720080"/>
          </a:xfrm>
          <a:prstGeom prst="rect">
            <a:avLst/>
          </a:prstGeom>
        </p:spPr>
        <p:txBody>
          <a:bodyPr anchor="b"/>
          <a:lstStyle>
            <a:lvl1pPr marL="0" indent="0">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a:t>
            </a:r>
          </a:p>
        </p:txBody>
      </p:sp>
      <p:sp>
        <p:nvSpPr>
          <p:cNvPr id="4" name="Platshållare för innehåll 3"/>
          <p:cNvSpPr>
            <a:spLocks noGrp="1"/>
          </p:cNvSpPr>
          <p:nvPr>
            <p:ph sz="half" idx="2"/>
          </p:nvPr>
        </p:nvSpPr>
        <p:spPr>
          <a:xfrm>
            <a:off x="335360" y="2894956"/>
            <a:ext cx="5664629" cy="3414365"/>
          </a:xfrm>
          <a:prstGeom prst="rect">
            <a:avLst/>
          </a:prstGeom>
        </p:spPr>
        <p:txBody>
          <a:bodyPr/>
          <a:lstStyle>
            <a:lvl1pPr>
              <a:buClr>
                <a:schemeClr val="tx2"/>
              </a:buClr>
              <a:defRPr sz="2200"/>
            </a:lvl1pPr>
            <a:lvl2pPr>
              <a:buClr>
                <a:schemeClr val="tx2"/>
              </a:buClr>
              <a:defRPr sz="2200"/>
            </a:lvl2pPr>
            <a:lvl3pPr>
              <a:buClr>
                <a:schemeClr val="tx2"/>
              </a:buClr>
              <a:defRPr sz="1800"/>
            </a:lvl3pPr>
            <a:lvl4pPr>
              <a:buClr>
                <a:schemeClr val="tx2"/>
              </a:buClr>
              <a:defRPr sz="1800"/>
            </a:lvl4pPr>
            <a:lvl5pPr>
              <a:buClr>
                <a:schemeClr val="accent6"/>
              </a:buClr>
              <a:defRPr sz="1600"/>
            </a:lvl5pPr>
            <a:lvl6pPr>
              <a:defRPr sz="1600"/>
            </a:lvl6pPr>
            <a:lvl7pPr>
              <a:defRPr sz="1600"/>
            </a:lvl7pPr>
            <a:lvl8pPr>
              <a:defRPr sz="1600"/>
            </a:lvl8pPr>
            <a:lvl9pPr>
              <a:defRPr sz="1600"/>
            </a:lvl9pPr>
          </a:lstStyle>
          <a:p>
            <a:pPr lvl="0"/>
            <a:r>
              <a:rPr lang="fi-FI"/>
              <a:t>Muokkaa tekstin perustyylejä</a:t>
            </a:r>
          </a:p>
          <a:p>
            <a:pPr lvl="1"/>
            <a:r>
              <a:rPr lang="fi-FI"/>
              <a:t>toinen taso</a:t>
            </a:r>
          </a:p>
          <a:p>
            <a:pPr lvl="2"/>
            <a:r>
              <a:rPr lang="fi-FI"/>
              <a:t>kolmas taso</a:t>
            </a:r>
          </a:p>
          <a:p>
            <a:pPr lvl="3"/>
            <a:r>
              <a:rPr lang="fi-FI"/>
              <a:t>neljäs taso</a:t>
            </a:r>
          </a:p>
        </p:txBody>
      </p:sp>
      <p:sp>
        <p:nvSpPr>
          <p:cNvPr id="5" name="Platshållare för text 4"/>
          <p:cNvSpPr>
            <a:spLocks noGrp="1"/>
          </p:cNvSpPr>
          <p:nvPr>
            <p:ph type="body" sz="quarter" idx="3"/>
          </p:nvPr>
        </p:nvSpPr>
        <p:spPr>
          <a:xfrm>
            <a:off x="6192011" y="1988840"/>
            <a:ext cx="5664629" cy="711770"/>
          </a:xfrm>
          <a:prstGeom prst="rect">
            <a:avLst/>
          </a:prstGeom>
        </p:spPr>
        <p:txBody>
          <a:bodyPr anchor="b"/>
          <a:lstStyle>
            <a:lvl1pPr marL="0" indent="0">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a:t>
            </a:r>
          </a:p>
        </p:txBody>
      </p:sp>
      <p:sp>
        <p:nvSpPr>
          <p:cNvPr id="6" name="Platshållare för innehåll 5"/>
          <p:cNvSpPr>
            <a:spLocks noGrp="1"/>
          </p:cNvSpPr>
          <p:nvPr>
            <p:ph sz="quarter" idx="4"/>
          </p:nvPr>
        </p:nvSpPr>
        <p:spPr>
          <a:xfrm>
            <a:off x="6193368" y="2894956"/>
            <a:ext cx="5663273" cy="3414365"/>
          </a:xfrm>
          <a:prstGeom prst="rect">
            <a:avLst/>
          </a:prstGeom>
        </p:spPr>
        <p:txBody>
          <a:bodyPr/>
          <a:lstStyle>
            <a:lvl1pPr>
              <a:buClr>
                <a:schemeClr val="tx2"/>
              </a:buClr>
              <a:defRPr sz="2200"/>
            </a:lvl1pPr>
            <a:lvl2pPr>
              <a:buClr>
                <a:schemeClr val="tx2"/>
              </a:buClr>
              <a:defRPr sz="2200"/>
            </a:lvl2pPr>
            <a:lvl3pPr>
              <a:buClr>
                <a:schemeClr val="tx2"/>
              </a:buClr>
              <a:defRPr sz="1800"/>
            </a:lvl3pPr>
            <a:lvl4pPr>
              <a:buClr>
                <a:schemeClr val="tx2"/>
              </a:buClr>
              <a:defRPr sz="1800"/>
            </a:lvl4pPr>
            <a:lvl5pPr>
              <a:defRPr sz="1600"/>
            </a:lvl5pPr>
            <a:lvl6pPr>
              <a:defRPr sz="1600"/>
            </a:lvl6pPr>
            <a:lvl7pPr>
              <a:defRPr sz="1600"/>
            </a:lvl7pPr>
            <a:lvl8pPr>
              <a:defRPr sz="1600"/>
            </a:lvl8pPr>
            <a:lvl9pPr>
              <a:defRPr sz="1600"/>
            </a:lvl9pPr>
          </a:lstStyle>
          <a:p>
            <a:pPr lvl="0"/>
            <a:r>
              <a:rPr lang="fi-FI"/>
              <a:t>Muokkaa tekstin perustyylejä</a:t>
            </a:r>
          </a:p>
          <a:p>
            <a:pPr lvl="1"/>
            <a:r>
              <a:rPr lang="fi-FI"/>
              <a:t>toinen taso</a:t>
            </a:r>
          </a:p>
          <a:p>
            <a:pPr lvl="2"/>
            <a:r>
              <a:rPr lang="fi-FI"/>
              <a:t>kolmas taso</a:t>
            </a:r>
          </a:p>
          <a:p>
            <a:pPr lvl="3"/>
            <a:r>
              <a:rPr lang="fi-FI"/>
              <a:t>neljäs taso</a:t>
            </a:r>
          </a:p>
        </p:txBody>
      </p:sp>
      <p:sp>
        <p:nvSpPr>
          <p:cNvPr id="11" name="Platshållare för sidfot 4"/>
          <p:cNvSpPr>
            <a:spLocks noGrp="1"/>
          </p:cNvSpPr>
          <p:nvPr>
            <p:ph type="ftr" sz="quarter" idx="14"/>
          </p:nvPr>
        </p:nvSpPr>
        <p:spPr>
          <a:xfrm>
            <a:off x="1086925" y="6376243"/>
            <a:ext cx="8837500" cy="365125"/>
          </a:xfrm>
        </p:spPr>
        <p:txBody>
          <a:bodyPr/>
          <a:lstStyle/>
          <a:p>
            <a:endParaRPr lang="fi-FI"/>
          </a:p>
        </p:txBody>
      </p:sp>
      <p:sp>
        <p:nvSpPr>
          <p:cNvPr id="12" name="Dian numeron paikkamerkki 9"/>
          <p:cNvSpPr>
            <a:spLocks noGrp="1"/>
          </p:cNvSpPr>
          <p:nvPr>
            <p:ph type="sldNum" sz="quarter" idx="12"/>
          </p:nvPr>
        </p:nvSpPr>
        <p:spPr>
          <a:xfrm>
            <a:off x="270012" y="6381328"/>
            <a:ext cx="533400" cy="360040"/>
          </a:xfrm>
        </p:spPr>
        <p:txBody>
          <a:bodyPr/>
          <a:lstStyle>
            <a:lvl1pPr>
              <a:defRPr/>
            </a:lvl1pPr>
          </a:lstStyle>
          <a:p>
            <a:pPr>
              <a:defRPr/>
            </a:pPr>
            <a:fld id="{D3C89A02-2183-4EC2-9978-996C81F899C4}" type="slidenum">
              <a:rPr lang="fi-FI"/>
              <a:pPr>
                <a:defRPr/>
              </a:pPr>
              <a:t>‹#›</a:t>
            </a:fld>
            <a:endParaRPr lang="fi-FI"/>
          </a:p>
        </p:txBody>
      </p:sp>
    </p:spTree>
    <p:extLst>
      <p:ext uri="{BB962C8B-B14F-4D97-AF65-F5344CB8AC3E}">
        <p14:creationId xmlns:p14="http://schemas.microsoft.com/office/powerpoint/2010/main" val="360135576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Tx" preserve="1">
  <p:cSld name="5_ Otsikko ja kaksi erikokoista  sisältölokeroa">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335360" y="1268760"/>
            <a:ext cx="5376597" cy="792088"/>
          </a:xfrm>
          <a:prstGeom prst="rect">
            <a:avLst/>
          </a:prstGeom>
        </p:spPr>
        <p:txBody>
          <a:bodyPr anchor="b"/>
          <a:lstStyle>
            <a:lvl1pPr algn="l">
              <a:defRPr sz="2200" b="0">
                <a:solidFill>
                  <a:schemeClr val="tx1"/>
                </a:solidFill>
              </a:defRPr>
            </a:lvl1pPr>
          </a:lstStyle>
          <a:p>
            <a:r>
              <a:rPr lang="fi-FI" noProof="0"/>
              <a:t>Lisää otsikko</a:t>
            </a:r>
          </a:p>
        </p:txBody>
      </p:sp>
      <p:sp>
        <p:nvSpPr>
          <p:cNvPr id="3" name="Platshållare för innehåll 2"/>
          <p:cNvSpPr>
            <a:spLocks noGrp="1"/>
          </p:cNvSpPr>
          <p:nvPr>
            <p:ph idx="1"/>
          </p:nvPr>
        </p:nvSpPr>
        <p:spPr>
          <a:xfrm>
            <a:off x="6096000" y="404665"/>
            <a:ext cx="5760640" cy="5760640"/>
          </a:xfrm>
          <a:prstGeom prst="rect">
            <a:avLst/>
          </a:prstGeom>
        </p:spPr>
        <p:txBody>
          <a:bodyPr/>
          <a:lstStyle>
            <a:lvl1pPr>
              <a:buClr>
                <a:schemeClr val="tx2"/>
              </a:buClr>
              <a:defRPr sz="2200"/>
            </a:lvl1pPr>
            <a:lvl2pPr>
              <a:buClr>
                <a:schemeClr val="tx2"/>
              </a:buClr>
              <a:defRPr sz="2200"/>
            </a:lvl2pPr>
            <a:lvl3pPr>
              <a:buClr>
                <a:schemeClr val="tx2"/>
              </a:buClr>
              <a:defRPr sz="1800"/>
            </a:lvl3pPr>
            <a:lvl4pPr>
              <a:buClr>
                <a:schemeClr val="tx2"/>
              </a:buClr>
              <a:defRPr sz="1800"/>
            </a:lvl4pPr>
            <a:lvl5pPr>
              <a:defRPr sz="2000"/>
            </a:lvl5pPr>
            <a:lvl6pPr>
              <a:defRPr sz="2000"/>
            </a:lvl6pPr>
            <a:lvl7pPr>
              <a:defRPr sz="2000"/>
            </a:lvl7pPr>
            <a:lvl8pPr>
              <a:defRPr sz="2000"/>
            </a:lvl8pPr>
            <a:lvl9pPr>
              <a:defRPr sz="2000"/>
            </a:lvl9pPr>
          </a:lstStyle>
          <a:p>
            <a:pPr lvl="0"/>
            <a:r>
              <a:rPr lang="fi-FI"/>
              <a:t>Muokkaa tekstin perustyylejä</a:t>
            </a:r>
          </a:p>
          <a:p>
            <a:pPr lvl="1"/>
            <a:r>
              <a:rPr lang="fi-FI"/>
              <a:t>toinen taso</a:t>
            </a:r>
          </a:p>
          <a:p>
            <a:pPr lvl="2"/>
            <a:r>
              <a:rPr lang="fi-FI"/>
              <a:t>kolmas taso</a:t>
            </a:r>
          </a:p>
          <a:p>
            <a:pPr lvl="3"/>
            <a:r>
              <a:rPr lang="fi-FI"/>
              <a:t>neljäs taso</a:t>
            </a:r>
          </a:p>
        </p:txBody>
      </p:sp>
      <p:sp>
        <p:nvSpPr>
          <p:cNvPr id="4" name="Platshållare för text 3"/>
          <p:cNvSpPr>
            <a:spLocks noGrp="1"/>
          </p:cNvSpPr>
          <p:nvPr>
            <p:ph type="body" sz="half" idx="2"/>
          </p:nvPr>
        </p:nvSpPr>
        <p:spPr>
          <a:xfrm>
            <a:off x="335360" y="2204864"/>
            <a:ext cx="5376597" cy="3960440"/>
          </a:xfrm>
          <a:prstGeom prst="rect">
            <a:avLst/>
          </a:prstGeom>
        </p:spPr>
        <p:txBody>
          <a:bodyPr/>
          <a:lstStyle>
            <a:lvl1pPr marL="0" indent="0">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a:t>Muokkaa tekstin perustyylejä</a:t>
            </a:r>
          </a:p>
        </p:txBody>
      </p:sp>
      <p:sp>
        <p:nvSpPr>
          <p:cNvPr id="9" name="Platshållare för sidfot 4"/>
          <p:cNvSpPr>
            <a:spLocks noGrp="1"/>
          </p:cNvSpPr>
          <p:nvPr>
            <p:ph type="ftr" sz="quarter" idx="14"/>
          </p:nvPr>
        </p:nvSpPr>
        <p:spPr>
          <a:xfrm>
            <a:off x="1086925" y="6376243"/>
            <a:ext cx="8837500" cy="365125"/>
          </a:xfrm>
        </p:spPr>
        <p:txBody>
          <a:bodyPr/>
          <a:lstStyle/>
          <a:p>
            <a:endParaRPr lang="fi-FI"/>
          </a:p>
        </p:txBody>
      </p:sp>
      <p:sp>
        <p:nvSpPr>
          <p:cNvPr id="10" name="Dian numeron paikkamerkki 9"/>
          <p:cNvSpPr>
            <a:spLocks noGrp="1"/>
          </p:cNvSpPr>
          <p:nvPr>
            <p:ph type="sldNum" sz="quarter" idx="12"/>
          </p:nvPr>
        </p:nvSpPr>
        <p:spPr>
          <a:xfrm>
            <a:off x="270012" y="6381328"/>
            <a:ext cx="533400" cy="360040"/>
          </a:xfrm>
        </p:spPr>
        <p:txBody>
          <a:bodyPr/>
          <a:lstStyle>
            <a:lvl1pPr>
              <a:defRPr/>
            </a:lvl1pPr>
          </a:lstStyle>
          <a:p>
            <a:pPr>
              <a:defRPr/>
            </a:pPr>
            <a:fld id="{D3C89A02-2183-4EC2-9978-996C81F899C4}" type="slidenum">
              <a:rPr lang="fi-FI"/>
              <a:pPr>
                <a:defRPr/>
              </a:pPr>
              <a:t>‹#›</a:t>
            </a:fld>
            <a:endParaRPr lang="fi-FI"/>
          </a:p>
        </p:txBody>
      </p:sp>
    </p:spTree>
    <p:extLst>
      <p:ext uri="{BB962C8B-B14F-4D97-AF65-F5344CB8AC3E}">
        <p14:creationId xmlns:p14="http://schemas.microsoft.com/office/powerpoint/2010/main" val="264604484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blank" preserve="1">
  <p:cSld name="6_Tyhjä">
    <p:spTree>
      <p:nvGrpSpPr>
        <p:cNvPr id="1" name=""/>
        <p:cNvGrpSpPr/>
        <p:nvPr/>
      </p:nvGrpSpPr>
      <p:grpSpPr>
        <a:xfrm>
          <a:off x="0" y="0"/>
          <a:ext cx="0" cy="0"/>
          <a:chOff x="0" y="0"/>
          <a:chExt cx="0" cy="0"/>
        </a:xfrm>
      </p:grpSpPr>
      <p:sp>
        <p:nvSpPr>
          <p:cNvPr id="6" name="Platshållare för sidfot 4"/>
          <p:cNvSpPr>
            <a:spLocks noGrp="1"/>
          </p:cNvSpPr>
          <p:nvPr>
            <p:ph type="ftr" sz="quarter" idx="14"/>
          </p:nvPr>
        </p:nvSpPr>
        <p:spPr>
          <a:xfrm>
            <a:off x="1086925" y="6376243"/>
            <a:ext cx="8837500" cy="365125"/>
          </a:xfrm>
        </p:spPr>
        <p:txBody>
          <a:bodyPr/>
          <a:lstStyle/>
          <a:p>
            <a:endParaRPr lang="fi-FI"/>
          </a:p>
        </p:txBody>
      </p:sp>
      <p:sp>
        <p:nvSpPr>
          <p:cNvPr id="7" name="Dian numeron paikkamerkki 9"/>
          <p:cNvSpPr>
            <a:spLocks noGrp="1"/>
          </p:cNvSpPr>
          <p:nvPr>
            <p:ph type="sldNum" sz="quarter" idx="12"/>
          </p:nvPr>
        </p:nvSpPr>
        <p:spPr>
          <a:xfrm>
            <a:off x="270012" y="6381328"/>
            <a:ext cx="533400" cy="360040"/>
          </a:xfrm>
        </p:spPr>
        <p:txBody>
          <a:bodyPr/>
          <a:lstStyle>
            <a:lvl1pPr>
              <a:defRPr/>
            </a:lvl1pPr>
          </a:lstStyle>
          <a:p>
            <a:pPr>
              <a:defRPr/>
            </a:pPr>
            <a:fld id="{D3C89A02-2183-4EC2-9978-996C81F899C4}" type="slidenum">
              <a:rPr lang="fi-FI"/>
              <a:pPr>
                <a:defRPr/>
              </a:pPr>
              <a:t>‹#›</a:t>
            </a:fld>
            <a:endParaRPr lang="fi-FI"/>
          </a:p>
        </p:txBody>
      </p:sp>
    </p:spTree>
    <p:extLst>
      <p:ext uri="{BB962C8B-B14F-4D97-AF65-F5344CB8AC3E}">
        <p14:creationId xmlns:p14="http://schemas.microsoft.com/office/powerpoint/2010/main" val="40911074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e_title_and_content">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lvl1pPr>
              <a:lnSpc>
                <a:spcPct val="100000"/>
              </a:lnSpc>
              <a:defRPr/>
            </a:lvl1pPr>
          </a:lstStyle>
          <a:p>
            <a:r>
              <a:rPr lang="fi-FI"/>
              <a:t>Muokkaa ots. perustyyl. napsautt.</a:t>
            </a:r>
          </a:p>
        </p:txBody>
      </p:sp>
      <p:sp>
        <p:nvSpPr>
          <p:cNvPr id="3" name="Sisällön paikkamerkki 2"/>
          <p:cNvSpPr>
            <a:spLocks noGrp="1"/>
          </p:cNvSpPr>
          <p:nvPr>
            <p:ph idx="1"/>
          </p:nvPr>
        </p:nvSpPr>
        <p:spPr/>
        <p:txBody>
          <a:bodyPr>
            <a:noAutofit/>
          </a:bodyPr>
          <a:lstStyle>
            <a:lvl2pPr>
              <a:lnSpc>
                <a:spcPct val="100000"/>
              </a:lnSpc>
              <a:defRPr/>
            </a:lvl2pPr>
            <a:lvl3pPr>
              <a:lnSpc>
                <a:spcPct val="100000"/>
              </a:lnSpc>
              <a:defRPr/>
            </a:lvl3pPr>
            <a:lvl4pPr>
              <a:lnSpc>
                <a:spcPct val="100000"/>
              </a:lnSpc>
              <a:defRPr/>
            </a:lvl4pPr>
            <a:lvl5pPr>
              <a:lnSpc>
                <a:spcPct val="100000"/>
              </a:lnSpc>
              <a:defRPr/>
            </a:lvl5pPr>
          </a:lstStyle>
          <a:p>
            <a:pPr lvl="0"/>
            <a:r>
              <a:rPr lang="fi-FI"/>
              <a:t>Muokkaa tekstin perustyylejä napsauttamalla</a:t>
            </a:r>
          </a:p>
          <a:p>
            <a:pPr lvl="1"/>
            <a:r>
              <a:rPr lang="fi-FI"/>
              <a:t>toinen taso</a:t>
            </a:r>
          </a:p>
          <a:p>
            <a:pPr lvl="2"/>
            <a:r>
              <a:rPr lang="fi-FI"/>
              <a:t>kolmas taso</a:t>
            </a:r>
          </a:p>
          <a:p>
            <a:pPr lvl="3"/>
            <a:r>
              <a:rPr lang="fi-FI"/>
              <a:t>neljäs taso</a:t>
            </a:r>
          </a:p>
        </p:txBody>
      </p:sp>
      <p:sp>
        <p:nvSpPr>
          <p:cNvPr id="4" name="Päivämäärän paikkamerkki 3"/>
          <p:cNvSpPr>
            <a:spLocks noGrp="1"/>
          </p:cNvSpPr>
          <p:nvPr>
            <p:ph type="dt" sz="half" idx="10"/>
          </p:nvPr>
        </p:nvSpPr>
        <p:spPr/>
        <p:txBody>
          <a:bodyPr/>
          <a:lstStyle/>
          <a:p>
            <a:r>
              <a:rPr lang="fi-FI"/>
              <a:t>22.5.2020</a:t>
            </a:r>
          </a:p>
        </p:txBody>
      </p:sp>
      <p:sp>
        <p:nvSpPr>
          <p:cNvPr id="5" name="Alatunnisteen paikkamerkki 4"/>
          <p:cNvSpPr>
            <a:spLocks noGrp="1"/>
          </p:cNvSpPr>
          <p:nvPr>
            <p:ph type="ftr" sz="quarter" idx="11"/>
          </p:nvPr>
        </p:nvSpPr>
        <p:spPr>
          <a:xfrm>
            <a:off x="2616200" y="6545238"/>
            <a:ext cx="6357077" cy="196131"/>
          </a:xfrm>
        </p:spPr>
        <p:txBody>
          <a:bodyPr/>
          <a:lstStyle/>
          <a:p>
            <a:r>
              <a:rPr lang="fi-FI"/>
              <a:t> </a:t>
            </a:r>
          </a:p>
        </p:txBody>
      </p:sp>
      <p:sp>
        <p:nvSpPr>
          <p:cNvPr id="6" name="Dian numeron paikkamerkki 5"/>
          <p:cNvSpPr>
            <a:spLocks noGrp="1"/>
          </p:cNvSpPr>
          <p:nvPr>
            <p:ph type="sldNum" sz="quarter" idx="12"/>
          </p:nvPr>
        </p:nvSpPr>
        <p:spPr/>
        <p:txBody>
          <a:bodyPr/>
          <a:lstStyle/>
          <a:p>
            <a:fld id="{90912E3B-9838-4611-AED2-1868E41D44C1}" type="slidenum">
              <a:rPr lang="fi-FI" smtClean="0"/>
              <a:pPr/>
              <a:t>‹#›</a:t>
            </a:fld>
            <a:endParaRPr lang="fi-FI"/>
          </a:p>
        </p:txBody>
      </p:sp>
    </p:spTree>
    <p:extLst>
      <p:ext uri="{BB962C8B-B14F-4D97-AF65-F5344CB8AC3E}">
        <p14:creationId xmlns:p14="http://schemas.microsoft.com/office/powerpoint/2010/main" val="3984191605"/>
      </p:ext>
    </p:extLst>
  </p:cSld>
  <p:clrMapOvr>
    <a:masterClrMapping/>
  </p:clrMapOvr>
  <p:hf hd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e_two_contents">
    <p:spTree>
      <p:nvGrpSpPr>
        <p:cNvPr id="1" name=""/>
        <p:cNvGrpSpPr/>
        <p:nvPr/>
      </p:nvGrpSpPr>
      <p:grpSpPr>
        <a:xfrm>
          <a:off x="0" y="0"/>
          <a:ext cx="0" cy="0"/>
          <a:chOff x="0" y="0"/>
          <a:chExt cx="0" cy="0"/>
        </a:xfrm>
      </p:grpSpPr>
      <p:sp>
        <p:nvSpPr>
          <p:cNvPr id="2" name="Otsikko 1"/>
          <p:cNvSpPr>
            <a:spLocks noGrp="1"/>
          </p:cNvSpPr>
          <p:nvPr>
            <p:ph type="title"/>
          </p:nvPr>
        </p:nvSpPr>
        <p:spPr>
          <a:xfrm>
            <a:off x="1084123" y="498462"/>
            <a:ext cx="10196453" cy="1113543"/>
          </a:xfrm>
        </p:spPr>
        <p:txBody>
          <a:bodyPr/>
          <a:lstStyle/>
          <a:p>
            <a:r>
              <a:rPr lang="fi-FI"/>
              <a:t>Muokkaa ots. perustyyl. napsautt.</a:t>
            </a:r>
          </a:p>
        </p:txBody>
      </p:sp>
      <p:sp>
        <p:nvSpPr>
          <p:cNvPr id="3" name="Sisällön paikkamerkki 2"/>
          <p:cNvSpPr>
            <a:spLocks noGrp="1"/>
          </p:cNvSpPr>
          <p:nvPr>
            <p:ph sz="half" idx="1"/>
          </p:nvPr>
        </p:nvSpPr>
        <p:spPr>
          <a:xfrm>
            <a:off x="1089653" y="1844825"/>
            <a:ext cx="4992555" cy="4281339"/>
          </a:xfrm>
        </p:spPr>
        <p:txBody>
          <a:bodyPr/>
          <a:lstStyle>
            <a:lvl1pPr>
              <a:defRPr sz="2200"/>
            </a:lvl1pPr>
            <a:lvl2pPr>
              <a:lnSpc>
                <a:spcPct val="100000"/>
              </a:lnSpc>
              <a:defRPr sz="1800"/>
            </a:lvl2pPr>
            <a:lvl3pPr>
              <a:lnSpc>
                <a:spcPct val="100000"/>
              </a:lnSpc>
              <a:defRPr sz="1800"/>
            </a:lvl3pPr>
            <a:lvl4pPr>
              <a:lnSpc>
                <a:spcPct val="100000"/>
              </a:lnSpc>
              <a:defRPr sz="1800"/>
            </a:lvl4pPr>
            <a:lvl5pPr>
              <a:lnSpc>
                <a:spcPct val="100000"/>
              </a:lnSpc>
              <a:defRPr sz="1800"/>
            </a:lvl5pPr>
            <a:lvl6pPr>
              <a:defRPr sz="1800"/>
            </a:lvl6pPr>
            <a:lvl7pPr>
              <a:defRPr sz="1800"/>
            </a:lvl7pPr>
            <a:lvl8pPr>
              <a:defRPr sz="1800"/>
            </a:lvl8pPr>
            <a:lvl9pPr>
              <a:defRPr sz="1800"/>
            </a:lvl9pPr>
          </a:lstStyle>
          <a:p>
            <a:pPr lvl="0"/>
            <a:r>
              <a:rPr lang="fi-FI"/>
              <a:t>Muokkaa tekstin perustyylejä napsauttamalla</a:t>
            </a:r>
          </a:p>
          <a:p>
            <a:pPr lvl="1"/>
            <a:r>
              <a:rPr lang="fi-FI"/>
              <a:t>toinen taso</a:t>
            </a:r>
          </a:p>
          <a:p>
            <a:pPr lvl="2"/>
            <a:r>
              <a:rPr lang="fi-FI"/>
              <a:t>kolmas taso</a:t>
            </a:r>
          </a:p>
          <a:p>
            <a:pPr lvl="3"/>
            <a:r>
              <a:rPr lang="fi-FI"/>
              <a:t>neljäs taso</a:t>
            </a:r>
          </a:p>
        </p:txBody>
      </p:sp>
      <p:sp>
        <p:nvSpPr>
          <p:cNvPr id="4" name="Sisällön paikkamerkki 3"/>
          <p:cNvSpPr>
            <a:spLocks noGrp="1"/>
          </p:cNvSpPr>
          <p:nvPr>
            <p:ph sz="half" idx="2"/>
          </p:nvPr>
        </p:nvSpPr>
        <p:spPr>
          <a:xfrm>
            <a:off x="6274229" y="1844825"/>
            <a:ext cx="5006347" cy="4281339"/>
          </a:xfrm>
        </p:spPr>
        <p:txBody>
          <a:bodyPr/>
          <a:lstStyle>
            <a:lvl1pPr>
              <a:defRPr sz="2200"/>
            </a:lvl1pPr>
            <a:lvl2pPr>
              <a:lnSpc>
                <a:spcPct val="100000"/>
              </a:lnSpc>
              <a:defRPr sz="1800"/>
            </a:lvl2pPr>
            <a:lvl3pPr>
              <a:lnSpc>
                <a:spcPct val="100000"/>
              </a:lnSpc>
              <a:defRPr sz="1800"/>
            </a:lvl3pPr>
            <a:lvl4pPr>
              <a:lnSpc>
                <a:spcPct val="100000"/>
              </a:lnSpc>
              <a:defRPr sz="1800"/>
            </a:lvl4pPr>
            <a:lvl5pPr>
              <a:lnSpc>
                <a:spcPct val="100000"/>
              </a:lnSpc>
              <a:defRPr sz="1800"/>
            </a:lvl5pPr>
            <a:lvl6pPr>
              <a:defRPr sz="1800"/>
            </a:lvl6pPr>
            <a:lvl7pPr>
              <a:defRPr sz="1800"/>
            </a:lvl7pPr>
            <a:lvl8pPr>
              <a:defRPr sz="1800"/>
            </a:lvl8pPr>
            <a:lvl9pPr>
              <a:defRPr sz="1800"/>
            </a:lvl9pPr>
          </a:lstStyle>
          <a:p>
            <a:pPr lvl="0"/>
            <a:r>
              <a:rPr lang="fi-FI"/>
              <a:t>Muokkaa tekstin perustyylejä napsauttamalla</a:t>
            </a:r>
          </a:p>
          <a:p>
            <a:pPr lvl="1"/>
            <a:r>
              <a:rPr lang="fi-FI"/>
              <a:t>toinen taso</a:t>
            </a:r>
          </a:p>
          <a:p>
            <a:pPr lvl="2"/>
            <a:r>
              <a:rPr lang="fi-FI"/>
              <a:t>kolmas taso</a:t>
            </a:r>
          </a:p>
          <a:p>
            <a:pPr lvl="3"/>
            <a:r>
              <a:rPr lang="fi-FI"/>
              <a:t>neljäs taso</a:t>
            </a:r>
          </a:p>
        </p:txBody>
      </p:sp>
      <p:sp>
        <p:nvSpPr>
          <p:cNvPr id="5" name="Päivämäärän paikkamerkki 4"/>
          <p:cNvSpPr>
            <a:spLocks noGrp="1"/>
          </p:cNvSpPr>
          <p:nvPr>
            <p:ph type="dt" sz="half" idx="10"/>
          </p:nvPr>
        </p:nvSpPr>
        <p:spPr/>
        <p:txBody>
          <a:bodyPr/>
          <a:lstStyle/>
          <a:p>
            <a:r>
              <a:rPr lang="fi-FI"/>
              <a:t>22.5.2020</a:t>
            </a:r>
          </a:p>
        </p:txBody>
      </p:sp>
      <p:sp>
        <p:nvSpPr>
          <p:cNvPr id="6" name="Alatunnisteen paikkamerkki 5"/>
          <p:cNvSpPr>
            <a:spLocks noGrp="1"/>
          </p:cNvSpPr>
          <p:nvPr>
            <p:ph type="ftr" sz="quarter" idx="11"/>
          </p:nvPr>
        </p:nvSpPr>
        <p:spPr/>
        <p:txBody>
          <a:bodyPr/>
          <a:lstStyle/>
          <a:p>
            <a:r>
              <a:rPr lang="fi-FI"/>
              <a:t> </a:t>
            </a:r>
          </a:p>
        </p:txBody>
      </p:sp>
      <p:sp>
        <p:nvSpPr>
          <p:cNvPr id="7" name="Dian numeron paikkamerkki 6"/>
          <p:cNvSpPr>
            <a:spLocks noGrp="1"/>
          </p:cNvSpPr>
          <p:nvPr>
            <p:ph type="sldNum" sz="quarter" idx="12"/>
          </p:nvPr>
        </p:nvSpPr>
        <p:spPr/>
        <p:txBody>
          <a:bodyPr/>
          <a:lstStyle/>
          <a:p>
            <a:fld id="{90912E3B-9838-4611-AED2-1868E41D44C1}" type="slidenum">
              <a:rPr lang="fi-FI" smtClean="0"/>
              <a:pPr/>
              <a:t>‹#›</a:t>
            </a:fld>
            <a:endParaRPr lang="fi-FI"/>
          </a:p>
        </p:txBody>
      </p:sp>
    </p:spTree>
    <p:extLst>
      <p:ext uri="{BB962C8B-B14F-4D97-AF65-F5344CB8AC3E}">
        <p14:creationId xmlns:p14="http://schemas.microsoft.com/office/powerpoint/2010/main" val="1912263754"/>
      </p:ext>
    </p:extLst>
  </p:cSld>
  <p:clrMapOvr>
    <a:masterClrMapping/>
  </p:clrMapOvr>
  <p:hf hd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e_only_title">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lvl1pPr>
              <a:lnSpc>
                <a:spcPct val="100000"/>
              </a:lnSpc>
              <a:defRPr/>
            </a:lvl1pPr>
          </a:lstStyle>
          <a:p>
            <a:r>
              <a:rPr lang="fi-FI"/>
              <a:t>Muokkaa ots. perustyyl. napsautt.</a:t>
            </a:r>
          </a:p>
        </p:txBody>
      </p:sp>
      <p:sp>
        <p:nvSpPr>
          <p:cNvPr id="3" name="Päivämäärän paikkamerkki 2"/>
          <p:cNvSpPr>
            <a:spLocks noGrp="1"/>
          </p:cNvSpPr>
          <p:nvPr>
            <p:ph type="dt" sz="half" idx="10"/>
          </p:nvPr>
        </p:nvSpPr>
        <p:spPr/>
        <p:txBody>
          <a:bodyPr/>
          <a:lstStyle/>
          <a:p>
            <a:r>
              <a:rPr lang="fi-FI"/>
              <a:t>22.5.2020</a:t>
            </a:r>
          </a:p>
        </p:txBody>
      </p:sp>
      <p:sp>
        <p:nvSpPr>
          <p:cNvPr id="4" name="Alatunnisteen paikkamerkki 3"/>
          <p:cNvSpPr>
            <a:spLocks noGrp="1"/>
          </p:cNvSpPr>
          <p:nvPr>
            <p:ph type="ftr" sz="quarter" idx="11"/>
          </p:nvPr>
        </p:nvSpPr>
        <p:spPr/>
        <p:txBody>
          <a:bodyPr/>
          <a:lstStyle/>
          <a:p>
            <a:r>
              <a:rPr lang="fi-FI"/>
              <a:t> </a:t>
            </a:r>
          </a:p>
        </p:txBody>
      </p:sp>
      <p:sp>
        <p:nvSpPr>
          <p:cNvPr id="5" name="Dian numeron paikkamerkki 4"/>
          <p:cNvSpPr>
            <a:spLocks noGrp="1"/>
          </p:cNvSpPr>
          <p:nvPr>
            <p:ph type="sldNum" sz="quarter" idx="12"/>
          </p:nvPr>
        </p:nvSpPr>
        <p:spPr/>
        <p:txBody>
          <a:bodyPr/>
          <a:lstStyle/>
          <a:p>
            <a:fld id="{90912E3B-9838-4611-AED2-1868E41D44C1}" type="slidenum">
              <a:rPr lang="fi-FI" smtClean="0"/>
              <a:pPr/>
              <a:t>‹#›</a:t>
            </a:fld>
            <a:endParaRPr lang="fi-FI"/>
          </a:p>
        </p:txBody>
      </p:sp>
    </p:spTree>
    <p:extLst>
      <p:ext uri="{BB962C8B-B14F-4D97-AF65-F5344CB8AC3E}">
        <p14:creationId xmlns:p14="http://schemas.microsoft.com/office/powerpoint/2010/main" val="982026813"/>
      </p:ext>
    </p:extLst>
  </p:cSld>
  <p:clrMapOvr>
    <a:masterClrMapping/>
  </p:clrMapOvr>
  <p:hf hdr="0" dt="0"/>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te_blank">
    <p:spTree>
      <p:nvGrpSpPr>
        <p:cNvPr id="1" name=""/>
        <p:cNvGrpSpPr/>
        <p:nvPr/>
      </p:nvGrpSpPr>
      <p:grpSpPr>
        <a:xfrm>
          <a:off x="0" y="0"/>
          <a:ext cx="0" cy="0"/>
          <a:chOff x="0" y="0"/>
          <a:chExt cx="0" cy="0"/>
        </a:xfrm>
      </p:grpSpPr>
      <p:sp>
        <p:nvSpPr>
          <p:cNvPr id="2" name="Päivämäärän paikkamerkki 1"/>
          <p:cNvSpPr>
            <a:spLocks noGrp="1"/>
          </p:cNvSpPr>
          <p:nvPr>
            <p:ph type="dt" sz="half" idx="10"/>
          </p:nvPr>
        </p:nvSpPr>
        <p:spPr/>
        <p:txBody>
          <a:bodyPr/>
          <a:lstStyle/>
          <a:p>
            <a:r>
              <a:rPr lang="fi-FI"/>
              <a:t>22.5.2020</a:t>
            </a:r>
          </a:p>
        </p:txBody>
      </p:sp>
      <p:sp>
        <p:nvSpPr>
          <p:cNvPr id="3" name="Alatunnisteen paikkamerkki 2"/>
          <p:cNvSpPr>
            <a:spLocks noGrp="1"/>
          </p:cNvSpPr>
          <p:nvPr>
            <p:ph type="ftr" sz="quarter" idx="11"/>
          </p:nvPr>
        </p:nvSpPr>
        <p:spPr/>
        <p:txBody>
          <a:bodyPr/>
          <a:lstStyle/>
          <a:p>
            <a:r>
              <a:rPr lang="fi-FI"/>
              <a:t> </a:t>
            </a:r>
          </a:p>
        </p:txBody>
      </p:sp>
      <p:sp>
        <p:nvSpPr>
          <p:cNvPr id="4" name="Dian numeron paikkamerkki 3"/>
          <p:cNvSpPr>
            <a:spLocks noGrp="1"/>
          </p:cNvSpPr>
          <p:nvPr>
            <p:ph type="sldNum" sz="quarter" idx="12"/>
          </p:nvPr>
        </p:nvSpPr>
        <p:spPr/>
        <p:txBody>
          <a:bodyPr/>
          <a:lstStyle/>
          <a:p>
            <a:fld id="{90912E3B-9838-4611-AED2-1868E41D44C1}" type="slidenum">
              <a:rPr lang="fi-FI" smtClean="0"/>
              <a:pPr/>
              <a:t>‹#›</a:t>
            </a:fld>
            <a:endParaRPr lang="fi-FI"/>
          </a:p>
        </p:txBody>
      </p:sp>
    </p:spTree>
    <p:extLst>
      <p:ext uri="{BB962C8B-B14F-4D97-AF65-F5344CB8AC3E}">
        <p14:creationId xmlns:p14="http://schemas.microsoft.com/office/powerpoint/2010/main" val="1259832160"/>
      </p:ext>
    </p:extLst>
  </p:cSld>
  <p:clrMapOvr>
    <a:masterClrMapping/>
  </p:clrMapOvr>
  <p:hf hdr="0" dt="0"/>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Aloitusdia_sininen">
    <p:spTree>
      <p:nvGrpSpPr>
        <p:cNvPr id="1" name=""/>
        <p:cNvGrpSpPr/>
        <p:nvPr/>
      </p:nvGrpSpPr>
      <p:grpSpPr>
        <a:xfrm>
          <a:off x="0" y="0"/>
          <a:ext cx="0" cy="0"/>
          <a:chOff x="0" y="0"/>
          <a:chExt cx="0" cy="0"/>
        </a:xfrm>
      </p:grpSpPr>
      <p:sp>
        <p:nvSpPr>
          <p:cNvPr id="10" name="Rektangel 9"/>
          <p:cNvSpPr/>
          <p:nvPr userDrawn="1"/>
        </p:nvSpPr>
        <p:spPr>
          <a:xfrm>
            <a:off x="0" y="1044463"/>
            <a:ext cx="12203324" cy="58769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i-FI"/>
          </a:p>
        </p:txBody>
      </p:sp>
      <p:sp>
        <p:nvSpPr>
          <p:cNvPr id="6" name="Otsikko 6"/>
          <p:cNvSpPr>
            <a:spLocks noGrp="1"/>
          </p:cNvSpPr>
          <p:nvPr>
            <p:ph type="title" hasCustomPrompt="1"/>
          </p:nvPr>
        </p:nvSpPr>
        <p:spPr>
          <a:xfrm>
            <a:off x="1055440" y="2744924"/>
            <a:ext cx="7200800" cy="1656184"/>
          </a:xfrm>
          <a:prstGeom prst="rect">
            <a:avLst/>
          </a:prstGeom>
        </p:spPr>
        <p:txBody>
          <a:bodyPr/>
          <a:lstStyle>
            <a:lvl1pPr algn="ctr">
              <a:defRPr sz="3600" baseline="0">
                <a:solidFill>
                  <a:schemeClr val="bg1"/>
                </a:solidFill>
              </a:defRPr>
            </a:lvl1pPr>
          </a:lstStyle>
          <a:p>
            <a:r>
              <a:rPr lang="fi-FI" noProof="0"/>
              <a:t>Lisää otsikko</a:t>
            </a:r>
          </a:p>
        </p:txBody>
      </p:sp>
      <p:sp>
        <p:nvSpPr>
          <p:cNvPr id="7" name="Tekstin paikkamerkki 16"/>
          <p:cNvSpPr>
            <a:spLocks noGrp="1"/>
          </p:cNvSpPr>
          <p:nvPr>
            <p:ph type="body" sz="quarter" idx="10"/>
          </p:nvPr>
        </p:nvSpPr>
        <p:spPr>
          <a:xfrm>
            <a:off x="1055440" y="4581128"/>
            <a:ext cx="7200800" cy="1440160"/>
          </a:xfrm>
          <a:prstGeom prst="rect">
            <a:avLst/>
          </a:prstGeom>
        </p:spPr>
        <p:txBody>
          <a:bodyPr/>
          <a:lstStyle>
            <a:lvl1pPr algn="ctr">
              <a:buClr>
                <a:schemeClr val="accent6"/>
              </a:buClr>
              <a:buFont typeface="Wingdings" pitchFamily="2" charset="2"/>
              <a:buNone/>
              <a:defRPr sz="2400" baseline="0">
                <a:solidFill>
                  <a:schemeClr val="bg1"/>
                </a:solidFill>
              </a:defRPr>
            </a:lvl1pPr>
          </a:lstStyle>
          <a:p>
            <a:pPr lvl="0"/>
            <a:r>
              <a:rPr lang="fi-FI"/>
              <a:t>Muokkaa tekstin perustyylejä</a:t>
            </a:r>
          </a:p>
        </p:txBody>
      </p:sp>
      <p:sp>
        <p:nvSpPr>
          <p:cNvPr id="8" name="Platshållare för datum 3"/>
          <p:cNvSpPr>
            <a:spLocks noGrp="1"/>
          </p:cNvSpPr>
          <p:nvPr>
            <p:ph type="dt" sz="half" idx="13"/>
          </p:nvPr>
        </p:nvSpPr>
        <p:spPr>
          <a:xfrm>
            <a:off x="1055440" y="6417332"/>
            <a:ext cx="7200800" cy="360040"/>
          </a:xfrm>
        </p:spPr>
        <p:txBody>
          <a:bodyPr/>
          <a:lstStyle>
            <a:lvl1pPr algn="ctr">
              <a:defRPr>
                <a:solidFill>
                  <a:schemeClr val="bg1"/>
                </a:solidFill>
              </a:defRPr>
            </a:lvl1pPr>
          </a:lstStyle>
          <a:p>
            <a:fld id="{E3E4B43C-E405-4271-85DD-5BE3A0CD0BA5}" type="datetime1">
              <a:rPr lang="fi-FI" smtClean="0"/>
              <a:pPr/>
              <a:t>26.5.2020</a:t>
            </a:fld>
            <a:endParaRPr lang="fi-FI"/>
          </a:p>
        </p:txBody>
      </p:sp>
      <p:sp>
        <p:nvSpPr>
          <p:cNvPr id="9" name="Platshållare för sidfot 4"/>
          <p:cNvSpPr>
            <a:spLocks noGrp="1"/>
          </p:cNvSpPr>
          <p:nvPr>
            <p:ph type="ftr" sz="quarter" idx="14"/>
          </p:nvPr>
        </p:nvSpPr>
        <p:spPr>
          <a:xfrm>
            <a:off x="1055440" y="6057292"/>
            <a:ext cx="7200800" cy="360040"/>
          </a:xfrm>
        </p:spPr>
        <p:txBody>
          <a:bodyPr/>
          <a:lstStyle>
            <a:lvl1pPr algn="ctr">
              <a:defRPr>
                <a:solidFill>
                  <a:schemeClr val="bg1"/>
                </a:solidFill>
              </a:defRPr>
            </a:lvl1pPr>
          </a:lstStyle>
          <a:p>
            <a:endParaRPr lang="fi-FI"/>
          </a:p>
        </p:txBody>
      </p:sp>
      <p:pic>
        <p:nvPicPr>
          <p:cNvPr id="2" name="Kuva 1"/>
          <p:cNvPicPr>
            <a:picLocks noChangeAspect="1"/>
          </p:cNvPicPr>
          <p:nvPr userDrawn="1"/>
        </p:nvPicPr>
        <p:blipFill rotWithShape="1">
          <a:blip r:embed="rId2" cstate="print">
            <a:extLst>
              <a:ext uri="{28A0092B-C50C-407E-A947-70E740481C1C}">
                <a14:useLocalDpi xmlns:a14="http://schemas.microsoft.com/office/drawing/2010/main" val="0"/>
              </a:ext>
            </a:extLst>
          </a:blip>
          <a:srcRect r="38773"/>
          <a:stretch/>
        </p:blipFill>
        <p:spPr>
          <a:xfrm>
            <a:off x="9588388" y="1952836"/>
            <a:ext cx="2628292" cy="4428492"/>
          </a:xfrm>
          <a:prstGeom prst="rect">
            <a:avLst/>
          </a:prstGeom>
        </p:spPr>
      </p:pic>
    </p:spTree>
    <p:extLst>
      <p:ext uri="{BB962C8B-B14F-4D97-AF65-F5344CB8AC3E}">
        <p14:creationId xmlns:p14="http://schemas.microsoft.com/office/powerpoint/2010/main" val="22175623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Aloitusdia_vihreä">
    <p:spTree>
      <p:nvGrpSpPr>
        <p:cNvPr id="1" name=""/>
        <p:cNvGrpSpPr/>
        <p:nvPr/>
      </p:nvGrpSpPr>
      <p:grpSpPr>
        <a:xfrm>
          <a:off x="0" y="0"/>
          <a:ext cx="0" cy="0"/>
          <a:chOff x="0" y="0"/>
          <a:chExt cx="0" cy="0"/>
        </a:xfrm>
      </p:grpSpPr>
      <p:sp>
        <p:nvSpPr>
          <p:cNvPr id="9" name="Rektangel 9"/>
          <p:cNvSpPr/>
          <p:nvPr userDrawn="1"/>
        </p:nvSpPr>
        <p:spPr>
          <a:xfrm>
            <a:off x="0" y="981075"/>
            <a:ext cx="12216680" cy="587692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i-FI"/>
          </a:p>
        </p:txBody>
      </p:sp>
      <p:sp>
        <p:nvSpPr>
          <p:cNvPr id="14" name="Otsikko 6"/>
          <p:cNvSpPr>
            <a:spLocks noGrp="1"/>
          </p:cNvSpPr>
          <p:nvPr>
            <p:ph type="title" hasCustomPrompt="1"/>
          </p:nvPr>
        </p:nvSpPr>
        <p:spPr>
          <a:xfrm>
            <a:off x="1091444" y="2744924"/>
            <a:ext cx="6984777" cy="1656184"/>
          </a:xfrm>
          <a:prstGeom prst="rect">
            <a:avLst/>
          </a:prstGeom>
        </p:spPr>
        <p:txBody>
          <a:bodyPr/>
          <a:lstStyle>
            <a:lvl1pPr algn="ctr">
              <a:defRPr sz="3600" baseline="0">
                <a:solidFill>
                  <a:schemeClr val="bg1"/>
                </a:solidFill>
              </a:defRPr>
            </a:lvl1pPr>
          </a:lstStyle>
          <a:p>
            <a:r>
              <a:rPr lang="fi-FI" noProof="0"/>
              <a:t>Lisää otsikko</a:t>
            </a:r>
          </a:p>
        </p:txBody>
      </p:sp>
      <p:sp>
        <p:nvSpPr>
          <p:cNvPr id="15" name="Tekstin paikkamerkki 16"/>
          <p:cNvSpPr>
            <a:spLocks noGrp="1"/>
          </p:cNvSpPr>
          <p:nvPr>
            <p:ph type="body" sz="quarter" idx="10"/>
          </p:nvPr>
        </p:nvSpPr>
        <p:spPr>
          <a:xfrm>
            <a:off x="1091444" y="4581128"/>
            <a:ext cx="6984777" cy="1440160"/>
          </a:xfrm>
          <a:prstGeom prst="rect">
            <a:avLst/>
          </a:prstGeom>
        </p:spPr>
        <p:txBody>
          <a:bodyPr/>
          <a:lstStyle>
            <a:lvl1pPr algn="ctr">
              <a:buClr>
                <a:schemeClr val="accent6"/>
              </a:buClr>
              <a:buFont typeface="Wingdings" pitchFamily="2" charset="2"/>
              <a:buNone/>
              <a:defRPr sz="2400" baseline="0">
                <a:solidFill>
                  <a:schemeClr val="bg1"/>
                </a:solidFill>
              </a:defRPr>
            </a:lvl1pPr>
          </a:lstStyle>
          <a:p>
            <a:pPr lvl="0"/>
            <a:r>
              <a:rPr lang="fi-FI"/>
              <a:t>Muokkaa tekstin perustyylejä</a:t>
            </a:r>
          </a:p>
        </p:txBody>
      </p:sp>
      <p:sp>
        <p:nvSpPr>
          <p:cNvPr id="16" name="Platshållare för datum 3"/>
          <p:cNvSpPr>
            <a:spLocks noGrp="1"/>
          </p:cNvSpPr>
          <p:nvPr>
            <p:ph type="dt" sz="half" idx="13"/>
          </p:nvPr>
        </p:nvSpPr>
        <p:spPr>
          <a:xfrm>
            <a:off x="1091444" y="6417332"/>
            <a:ext cx="6984777" cy="360040"/>
          </a:xfrm>
        </p:spPr>
        <p:txBody>
          <a:bodyPr/>
          <a:lstStyle>
            <a:lvl1pPr algn="ctr">
              <a:defRPr>
                <a:solidFill>
                  <a:schemeClr val="bg1"/>
                </a:solidFill>
              </a:defRPr>
            </a:lvl1pPr>
          </a:lstStyle>
          <a:p>
            <a:fld id="{E3E4B43C-E405-4271-85DD-5BE3A0CD0BA5}" type="datetime1">
              <a:rPr lang="fi-FI" smtClean="0"/>
              <a:pPr/>
              <a:t>26.5.2020</a:t>
            </a:fld>
            <a:endParaRPr lang="fi-FI"/>
          </a:p>
        </p:txBody>
      </p:sp>
      <p:sp>
        <p:nvSpPr>
          <p:cNvPr id="17" name="Platshållare för sidfot 4"/>
          <p:cNvSpPr>
            <a:spLocks noGrp="1"/>
          </p:cNvSpPr>
          <p:nvPr>
            <p:ph type="ftr" sz="quarter" idx="14"/>
          </p:nvPr>
        </p:nvSpPr>
        <p:spPr>
          <a:xfrm>
            <a:off x="1091444" y="6021288"/>
            <a:ext cx="6984777" cy="360040"/>
          </a:xfrm>
        </p:spPr>
        <p:txBody>
          <a:bodyPr/>
          <a:lstStyle>
            <a:lvl1pPr algn="ctr">
              <a:defRPr>
                <a:solidFill>
                  <a:schemeClr val="bg1"/>
                </a:solidFill>
              </a:defRPr>
            </a:lvl1pPr>
          </a:lstStyle>
          <a:p>
            <a:endParaRPr lang="fi-FI"/>
          </a:p>
        </p:txBody>
      </p:sp>
      <p:pic>
        <p:nvPicPr>
          <p:cNvPr id="18" name="Kuva 17"/>
          <p:cNvPicPr>
            <a:picLocks noChangeAspect="1"/>
          </p:cNvPicPr>
          <p:nvPr userDrawn="1"/>
        </p:nvPicPr>
        <p:blipFill rotWithShape="1">
          <a:blip r:embed="rId2" cstate="print">
            <a:extLst>
              <a:ext uri="{28A0092B-C50C-407E-A947-70E740481C1C}">
                <a14:useLocalDpi xmlns:a14="http://schemas.microsoft.com/office/drawing/2010/main" val="0"/>
              </a:ext>
            </a:extLst>
          </a:blip>
          <a:srcRect r="38773"/>
          <a:stretch/>
        </p:blipFill>
        <p:spPr>
          <a:xfrm>
            <a:off x="9588388" y="1952836"/>
            <a:ext cx="2628292" cy="4428492"/>
          </a:xfrm>
          <a:prstGeom prst="rect">
            <a:avLst/>
          </a:prstGeom>
        </p:spPr>
      </p:pic>
    </p:spTree>
    <p:extLst>
      <p:ext uri="{BB962C8B-B14F-4D97-AF65-F5344CB8AC3E}">
        <p14:creationId xmlns:p14="http://schemas.microsoft.com/office/powerpoint/2010/main" val="23278502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Aloitusdia_oranssi">
    <p:spTree>
      <p:nvGrpSpPr>
        <p:cNvPr id="1" name=""/>
        <p:cNvGrpSpPr/>
        <p:nvPr/>
      </p:nvGrpSpPr>
      <p:grpSpPr>
        <a:xfrm>
          <a:off x="0" y="0"/>
          <a:ext cx="0" cy="0"/>
          <a:chOff x="0" y="0"/>
          <a:chExt cx="0" cy="0"/>
        </a:xfrm>
      </p:grpSpPr>
      <p:sp>
        <p:nvSpPr>
          <p:cNvPr id="9" name="Rektangel 9"/>
          <p:cNvSpPr/>
          <p:nvPr userDrawn="1"/>
        </p:nvSpPr>
        <p:spPr>
          <a:xfrm>
            <a:off x="0" y="1044463"/>
            <a:ext cx="12216680" cy="587692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i-FI"/>
          </a:p>
        </p:txBody>
      </p:sp>
      <p:sp>
        <p:nvSpPr>
          <p:cNvPr id="14" name="Otsikko 6"/>
          <p:cNvSpPr>
            <a:spLocks noGrp="1"/>
          </p:cNvSpPr>
          <p:nvPr>
            <p:ph type="title" hasCustomPrompt="1"/>
          </p:nvPr>
        </p:nvSpPr>
        <p:spPr>
          <a:xfrm>
            <a:off x="1055440" y="2744924"/>
            <a:ext cx="7164796" cy="1656184"/>
          </a:xfrm>
          <a:prstGeom prst="rect">
            <a:avLst/>
          </a:prstGeom>
        </p:spPr>
        <p:txBody>
          <a:bodyPr/>
          <a:lstStyle>
            <a:lvl1pPr algn="ctr">
              <a:defRPr sz="3600" baseline="0">
                <a:solidFill>
                  <a:schemeClr val="bg1"/>
                </a:solidFill>
              </a:defRPr>
            </a:lvl1pPr>
          </a:lstStyle>
          <a:p>
            <a:r>
              <a:rPr lang="fi-FI" noProof="0"/>
              <a:t>Lisää otsikko</a:t>
            </a:r>
          </a:p>
        </p:txBody>
      </p:sp>
      <p:sp>
        <p:nvSpPr>
          <p:cNvPr id="15" name="Tekstin paikkamerkki 16"/>
          <p:cNvSpPr>
            <a:spLocks noGrp="1"/>
          </p:cNvSpPr>
          <p:nvPr>
            <p:ph type="body" sz="quarter" idx="10"/>
          </p:nvPr>
        </p:nvSpPr>
        <p:spPr>
          <a:xfrm>
            <a:off x="1055440" y="4581128"/>
            <a:ext cx="7164796" cy="1440160"/>
          </a:xfrm>
          <a:prstGeom prst="rect">
            <a:avLst/>
          </a:prstGeom>
        </p:spPr>
        <p:txBody>
          <a:bodyPr/>
          <a:lstStyle>
            <a:lvl1pPr algn="ctr">
              <a:buClr>
                <a:schemeClr val="accent6"/>
              </a:buClr>
              <a:buFont typeface="Wingdings" pitchFamily="2" charset="2"/>
              <a:buNone/>
              <a:defRPr sz="2400" baseline="0">
                <a:solidFill>
                  <a:schemeClr val="bg1"/>
                </a:solidFill>
              </a:defRPr>
            </a:lvl1pPr>
          </a:lstStyle>
          <a:p>
            <a:pPr lvl="0"/>
            <a:r>
              <a:rPr lang="fi-FI"/>
              <a:t>Muokkaa tekstin perustyylejä</a:t>
            </a:r>
          </a:p>
        </p:txBody>
      </p:sp>
      <p:sp>
        <p:nvSpPr>
          <p:cNvPr id="16" name="Platshållare för datum 3"/>
          <p:cNvSpPr>
            <a:spLocks noGrp="1"/>
          </p:cNvSpPr>
          <p:nvPr>
            <p:ph type="dt" sz="half" idx="13"/>
          </p:nvPr>
        </p:nvSpPr>
        <p:spPr>
          <a:xfrm>
            <a:off x="1055440" y="6417332"/>
            <a:ext cx="7164795" cy="360040"/>
          </a:xfrm>
        </p:spPr>
        <p:txBody>
          <a:bodyPr/>
          <a:lstStyle>
            <a:lvl1pPr algn="ctr">
              <a:defRPr>
                <a:solidFill>
                  <a:schemeClr val="bg1"/>
                </a:solidFill>
              </a:defRPr>
            </a:lvl1pPr>
          </a:lstStyle>
          <a:p>
            <a:fld id="{E3E4B43C-E405-4271-85DD-5BE3A0CD0BA5}" type="datetime1">
              <a:rPr lang="fi-FI" smtClean="0"/>
              <a:pPr/>
              <a:t>26.5.2020</a:t>
            </a:fld>
            <a:endParaRPr lang="fi-FI"/>
          </a:p>
        </p:txBody>
      </p:sp>
      <p:sp>
        <p:nvSpPr>
          <p:cNvPr id="17" name="Platshållare för sidfot 4"/>
          <p:cNvSpPr>
            <a:spLocks noGrp="1"/>
          </p:cNvSpPr>
          <p:nvPr>
            <p:ph type="ftr" sz="quarter" idx="14"/>
          </p:nvPr>
        </p:nvSpPr>
        <p:spPr>
          <a:xfrm>
            <a:off x="1055440" y="6021288"/>
            <a:ext cx="7164796" cy="360040"/>
          </a:xfrm>
        </p:spPr>
        <p:txBody>
          <a:bodyPr/>
          <a:lstStyle>
            <a:lvl1pPr algn="ctr">
              <a:defRPr>
                <a:solidFill>
                  <a:schemeClr val="bg1"/>
                </a:solidFill>
              </a:defRPr>
            </a:lvl1pPr>
          </a:lstStyle>
          <a:p>
            <a:endParaRPr lang="fi-FI"/>
          </a:p>
        </p:txBody>
      </p:sp>
      <p:pic>
        <p:nvPicPr>
          <p:cNvPr id="18" name="Kuva 17"/>
          <p:cNvPicPr>
            <a:picLocks noChangeAspect="1"/>
          </p:cNvPicPr>
          <p:nvPr userDrawn="1"/>
        </p:nvPicPr>
        <p:blipFill rotWithShape="1">
          <a:blip r:embed="rId2" cstate="print">
            <a:extLst>
              <a:ext uri="{28A0092B-C50C-407E-A947-70E740481C1C}">
                <a14:useLocalDpi xmlns:a14="http://schemas.microsoft.com/office/drawing/2010/main" val="0"/>
              </a:ext>
            </a:extLst>
          </a:blip>
          <a:srcRect r="38773"/>
          <a:stretch/>
        </p:blipFill>
        <p:spPr>
          <a:xfrm>
            <a:off x="9588388" y="1952836"/>
            <a:ext cx="2628292" cy="4428492"/>
          </a:xfrm>
          <a:prstGeom prst="rect">
            <a:avLst/>
          </a:prstGeom>
        </p:spPr>
      </p:pic>
    </p:spTree>
    <p:extLst>
      <p:ext uri="{BB962C8B-B14F-4D97-AF65-F5344CB8AC3E}">
        <p14:creationId xmlns:p14="http://schemas.microsoft.com/office/powerpoint/2010/main" val="15737268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4.xml"/><Relationship Id="rId13" Type="http://schemas.openxmlformats.org/officeDocument/2006/relationships/slideLayout" Target="../slideLayouts/slideLayout19.xml"/><Relationship Id="rId18" Type="http://schemas.openxmlformats.org/officeDocument/2006/relationships/slideLayout" Target="../slideLayouts/slideLayout24.xml"/><Relationship Id="rId3" Type="http://schemas.openxmlformats.org/officeDocument/2006/relationships/slideLayout" Target="../slideLayouts/slideLayout9.xml"/><Relationship Id="rId21" Type="http://schemas.openxmlformats.org/officeDocument/2006/relationships/slideLayout" Target="../slideLayouts/slideLayout27.xml"/><Relationship Id="rId7" Type="http://schemas.openxmlformats.org/officeDocument/2006/relationships/slideLayout" Target="../slideLayouts/slideLayout13.xml"/><Relationship Id="rId12" Type="http://schemas.openxmlformats.org/officeDocument/2006/relationships/slideLayout" Target="../slideLayouts/slideLayout18.xml"/><Relationship Id="rId17" Type="http://schemas.openxmlformats.org/officeDocument/2006/relationships/slideLayout" Target="../slideLayouts/slideLayout23.xml"/><Relationship Id="rId2" Type="http://schemas.openxmlformats.org/officeDocument/2006/relationships/slideLayout" Target="../slideLayouts/slideLayout8.xml"/><Relationship Id="rId16" Type="http://schemas.openxmlformats.org/officeDocument/2006/relationships/slideLayout" Target="../slideLayouts/slideLayout22.xml"/><Relationship Id="rId20" Type="http://schemas.openxmlformats.org/officeDocument/2006/relationships/slideLayout" Target="../slideLayouts/slideLayout26.xml"/><Relationship Id="rId1" Type="http://schemas.openxmlformats.org/officeDocument/2006/relationships/slideLayout" Target="../slideLayouts/slideLayout7.xml"/><Relationship Id="rId6" Type="http://schemas.openxmlformats.org/officeDocument/2006/relationships/slideLayout" Target="../slideLayouts/slideLayout12.xml"/><Relationship Id="rId11" Type="http://schemas.openxmlformats.org/officeDocument/2006/relationships/slideLayout" Target="../slideLayouts/slideLayout17.xml"/><Relationship Id="rId24" Type="http://schemas.openxmlformats.org/officeDocument/2006/relationships/image" Target="../media/image7.jpeg"/><Relationship Id="rId5" Type="http://schemas.openxmlformats.org/officeDocument/2006/relationships/slideLayout" Target="../slideLayouts/slideLayout11.xml"/><Relationship Id="rId15" Type="http://schemas.openxmlformats.org/officeDocument/2006/relationships/slideLayout" Target="../slideLayouts/slideLayout21.xml"/><Relationship Id="rId23" Type="http://schemas.openxmlformats.org/officeDocument/2006/relationships/theme" Target="../theme/theme2.xml"/><Relationship Id="rId10" Type="http://schemas.openxmlformats.org/officeDocument/2006/relationships/slideLayout" Target="../slideLayouts/slideLayout16.xml"/><Relationship Id="rId19" Type="http://schemas.openxmlformats.org/officeDocument/2006/relationships/slideLayout" Target="../slideLayouts/slideLayout25.xml"/><Relationship Id="rId4" Type="http://schemas.openxmlformats.org/officeDocument/2006/relationships/slideLayout" Target="../slideLayouts/slideLayout10.xml"/><Relationship Id="rId9" Type="http://schemas.openxmlformats.org/officeDocument/2006/relationships/slideLayout" Target="../slideLayouts/slideLayout15.xml"/><Relationship Id="rId14" Type="http://schemas.openxmlformats.org/officeDocument/2006/relationships/slideLayout" Target="../slideLayouts/slideLayout20.xml"/><Relationship Id="rId22" Type="http://schemas.openxmlformats.org/officeDocument/2006/relationships/slideLayout" Target="../slideLayouts/slideLayout2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0" name="Ryhmä 9"/>
          <p:cNvGrpSpPr/>
          <p:nvPr userDrawn="1"/>
        </p:nvGrpSpPr>
        <p:grpSpPr>
          <a:xfrm>
            <a:off x="7365855" y="4797722"/>
            <a:ext cx="4827633" cy="2060278"/>
            <a:chOff x="4320000" y="4802400"/>
            <a:chExt cx="4827633" cy="2060278"/>
          </a:xfrm>
        </p:grpSpPr>
        <p:pic>
          <p:nvPicPr>
            <p:cNvPr id="12" name="Kuva 11"/>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4320000" y="4802400"/>
              <a:ext cx="4827633" cy="2060278"/>
            </a:xfrm>
            <a:prstGeom prst="rect">
              <a:avLst/>
            </a:prstGeom>
          </p:spPr>
        </p:pic>
        <p:pic>
          <p:nvPicPr>
            <p:cNvPr id="13" name="Kuva 12" descr="TE__LA21_te2logo___B3__NEGA.png"/>
            <p:cNvPicPr>
              <a:picLocks noChangeAspect="1"/>
            </p:cNvPicPr>
            <p:nvPr userDrawn="1"/>
          </p:nvPicPr>
          <p:blipFill>
            <a:blip r:embed="rId9" cstate="print"/>
            <a:stretch>
              <a:fillRect/>
            </a:stretch>
          </p:blipFill>
          <p:spPr>
            <a:xfrm>
              <a:off x="7884368" y="5949280"/>
              <a:ext cx="1020000" cy="720000"/>
            </a:xfrm>
            <a:prstGeom prst="rect">
              <a:avLst/>
            </a:prstGeom>
          </p:spPr>
        </p:pic>
      </p:grpSp>
      <p:sp>
        <p:nvSpPr>
          <p:cNvPr id="2" name="Otsikon paikkamerkki 1"/>
          <p:cNvSpPr>
            <a:spLocks noGrp="1"/>
          </p:cNvSpPr>
          <p:nvPr>
            <p:ph type="title"/>
          </p:nvPr>
        </p:nvSpPr>
        <p:spPr>
          <a:xfrm>
            <a:off x="1084124" y="498462"/>
            <a:ext cx="9332357" cy="1113543"/>
          </a:xfrm>
          <a:prstGeom prst="rect">
            <a:avLst/>
          </a:prstGeom>
        </p:spPr>
        <p:txBody>
          <a:bodyPr vert="horz" lIns="91440" tIns="45720" rIns="91440" bIns="45720" rtlCol="0" anchor="t" anchorCtr="0">
            <a:noAutofit/>
          </a:bodyPr>
          <a:lstStyle/>
          <a:p>
            <a:r>
              <a:rPr lang="fi-FI"/>
              <a:t>Muokkaa </a:t>
            </a:r>
            <a:r>
              <a:rPr lang="fi-FI" err="1"/>
              <a:t>perustyyl</a:t>
            </a:r>
            <a:r>
              <a:rPr lang="fi-FI"/>
              <a:t>. </a:t>
            </a:r>
            <a:r>
              <a:rPr lang="fi-FI" err="1"/>
              <a:t>napsautt</a:t>
            </a:r>
            <a:r>
              <a:rPr lang="fi-FI"/>
              <a:t>.</a:t>
            </a:r>
          </a:p>
        </p:txBody>
      </p:sp>
      <p:sp>
        <p:nvSpPr>
          <p:cNvPr id="3" name="Tekstin paikkamerkki 2"/>
          <p:cNvSpPr>
            <a:spLocks noGrp="1"/>
          </p:cNvSpPr>
          <p:nvPr>
            <p:ph type="body" idx="1"/>
          </p:nvPr>
        </p:nvSpPr>
        <p:spPr>
          <a:xfrm>
            <a:off x="1055441" y="1772816"/>
            <a:ext cx="9361040" cy="4304620"/>
          </a:xfrm>
          <a:prstGeom prst="rect">
            <a:avLst/>
          </a:prstGeom>
        </p:spPr>
        <p:txBody>
          <a:bodyPr vert="horz" lIns="91440" tIns="45720" rIns="91440" bIns="45720" rtlCol="0">
            <a:noAutofit/>
          </a:bodyPr>
          <a:lstStyle/>
          <a:p>
            <a:pPr lvl="0"/>
            <a:r>
              <a:rPr lang="fi-FI"/>
              <a:t>Muokkaa tekstin perustyylejä napsauttamalla</a:t>
            </a:r>
          </a:p>
          <a:p>
            <a:pPr lvl="1"/>
            <a:r>
              <a:rPr lang="fi-FI"/>
              <a:t>toinen taso</a:t>
            </a:r>
          </a:p>
          <a:p>
            <a:pPr lvl="2"/>
            <a:r>
              <a:rPr lang="fi-FI"/>
              <a:t>kolmas taso</a:t>
            </a:r>
          </a:p>
          <a:p>
            <a:pPr lvl="3"/>
            <a:r>
              <a:rPr lang="fi-FI"/>
              <a:t>neljäs taso</a:t>
            </a:r>
          </a:p>
        </p:txBody>
      </p:sp>
      <p:sp>
        <p:nvSpPr>
          <p:cNvPr id="4" name="Päivämäärän paikkamerkki 3"/>
          <p:cNvSpPr>
            <a:spLocks noGrp="1"/>
          </p:cNvSpPr>
          <p:nvPr>
            <p:ph type="dt" sz="half" idx="2"/>
          </p:nvPr>
        </p:nvSpPr>
        <p:spPr>
          <a:xfrm>
            <a:off x="1498600" y="6545238"/>
            <a:ext cx="1117600" cy="196131"/>
          </a:xfrm>
          <a:prstGeom prst="rect">
            <a:avLst/>
          </a:prstGeom>
        </p:spPr>
        <p:txBody>
          <a:bodyPr vert="horz" lIns="0" tIns="0" rIns="0" bIns="0" rtlCol="0" anchor="ctr"/>
          <a:lstStyle>
            <a:lvl1pPr algn="ctr">
              <a:defRPr sz="800">
                <a:solidFill>
                  <a:srgbClr val="000000"/>
                </a:solidFill>
              </a:defRPr>
            </a:lvl1pPr>
          </a:lstStyle>
          <a:p>
            <a:r>
              <a:rPr lang="fi-FI"/>
              <a:t>22.5.2020</a:t>
            </a:r>
          </a:p>
        </p:txBody>
      </p:sp>
      <p:sp>
        <p:nvSpPr>
          <p:cNvPr id="5" name="Alatunnisteen paikkamerkki 4"/>
          <p:cNvSpPr>
            <a:spLocks noGrp="1"/>
          </p:cNvSpPr>
          <p:nvPr>
            <p:ph type="ftr" sz="quarter" idx="3"/>
          </p:nvPr>
        </p:nvSpPr>
        <p:spPr>
          <a:xfrm>
            <a:off x="2619242" y="6545238"/>
            <a:ext cx="6307371" cy="196131"/>
          </a:xfrm>
          <a:prstGeom prst="rect">
            <a:avLst/>
          </a:prstGeom>
        </p:spPr>
        <p:txBody>
          <a:bodyPr vert="horz" lIns="0" tIns="0" rIns="0" bIns="0" rtlCol="0" anchor="ctr"/>
          <a:lstStyle>
            <a:lvl1pPr algn="ctr">
              <a:defRPr sz="800">
                <a:solidFill>
                  <a:srgbClr val="000000"/>
                </a:solidFill>
              </a:defRPr>
            </a:lvl1pPr>
          </a:lstStyle>
          <a:p>
            <a:r>
              <a:rPr lang="fi-FI"/>
              <a:t> </a:t>
            </a:r>
          </a:p>
        </p:txBody>
      </p:sp>
      <p:sp>
        <p:nvSpPr>
          <p:cNvPr id="6" name="Dian numeron paikkamerkki 5"/>
          <p:cNvSpPr>
            <a:spLocks noGrp="1"/>
          </p:cNvSpPr>
          <p:nvPr>
            <p:ph type="sldNum" sz="quarter" idx="4"/>
          </p:nvPr>
        </p:nvSpPr>
        <p:spPr>
          <a:xfrm>
            <a:off x="1007435" y="6545238"/>
            <a:ext cx="487991" cy="196131"/>
          </a:xfrm>
          <a:prstGeom prst="rect">
            <a:avLst/>
          </a:prstGeom>
        </p:spPr>
        <p:txBody>
          <a:bodyPr vert="horz" lIns="0" tIns="0" rIns="0" bIns="0" rtlCol="0" anchor="ctr"/>
          <a:lstStyle>
            <a:lvl1pPr algn="r">
              <a:defRPr sz="800">
                <a:solidFill>
                  <a:srgbClr val="000000"/>
                </a:solidFill>
              </a:defRPr>
            </a:lvl1pPr>
          </a:lstStyle>
          <a:p>
            <a:fld id="{90912E3B-9838-4611-AED2-1868E41D44C1}" type="slidenum">
              <a:rPr lang="fi-FI" smtClean="0"/>
              <a:pPr/>
              <a:t>‹#›</a:t>
            </a:fld>
            <a:endParaRPr lang="fi-FI"/>
          </a:p>
        </p:txBody>
      </p:sp>
    </p:spTree>
    <p:extLst>
      <p:ext uri="{BB962C8B-B14F-4D97-AF65-F5344CB8AC3E}">
        <p14:creationId xmlns:p14="http://schemas.microsoft.com/office/powerpoint/2010/main" val="1245484357"/>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50" r:id="rId3"/>
    <p:sldLayoutId id="2147483652" r:id="rId4"/>
    <p:sldLayoutId id="2147483654" r:id="rId5"/>
    <p:sldLayoutId id="2147483655" r:id="rId6"/>
  </p:sldLayoutIdLst>
  <p:hf hdr="0" dt="0"/>
  <p:txStyles>
    <p:titleStyle>
      <a:lvl1pPr algn="l" defTabSz="914400" rtl="0" eaLnBrk="1" latinLnBrk="0" hangingPunct="1">
        <a:lnSpc>
          <a:spcPct val="100000"/>
        </a:lnSpc>
        <a:spcBef>
          <a:spcPct val="0"/>
        </a:spcBef>
        <a:buNone/>
        <a:defRPr sz="3000" kern="1200">
          <a:solidFill>
            <a:schemeClr val="tx1"/>
          </a:solidFill>
          <a:latin typeface="+mj-lt"/>
          <a:ea typeface="+mj-ea"/>
          <a:cs typeface="+mj-cs"/>
        </a:defRPr>
      </a:lvl1pPr>
    </p:titleStyle>
    <p:bodyStyle>
      <a:lvl1pPr marL="355600" indent="-355600" algn="l" defTabSz="914400" rtl="0" eaLnBrk="1" latinLnBrk="0" hangingPunct="1">
        <a:lnSpc>
          <a:spcPct val="100000"/>
        </a:lnSpc>
        <a:spcBef>
          <a:spcPts val="600"/>
        </a:spcBef>
        <a:buClr>
          <a:srgbClr val="B6BF00"/>
        </a:buClr>
        <a:buFont typeface="Arial" pitchFamily="34" charset="0"/>
        <a:buChar char="•"/>
        <a:defRPr sz="2200" kern="1200" baseline="0">
          <a:solidFill>
            <a:schemeClr val="tx1"/>
          </a:solidFill>
          <a:latin typeface="+mn-lt"/>
          <a:ea typeface="+mn-ea"/>
          <a:cs typeface="+mn-cs"/>
        </a:defRPr>
      </a:lvl1pPr>
      <a:lvl2pPr marL="719138" indent="-363538" algn="l" defTabSz="914400" rtl="0" eaLnBrk="1" latinLnBrk="0" hangingPunct="1">
        <a:lnSpc>
          <a:spcPct val="95000"/>
        </a:lnSpc>
        <a:spcBef>
          <a:spcPts val="600"/>
        </a:spcBef>
        <a:buClr>
          <a:srgbClr val="B6BF00"/>
        </a:buClr>
        <a:buFont typeface="Arial" pitchFamily="34" charset="0"/>
        <a:buChar char="•"/>
        <a:defRPr sz="2000" kern="1200">
          <a:solidFill>
            <a:schemeClr val="tx1"/>
          </a:solidFill>
          <a:latin typeface="+mn-lt"/>
          <a:ea typeface="+mn-ea"/>
          <a:cs typeface="+mn-cs"/>
        </a:defRPr>
      </a:lvl2pPr>
      <a:lvl3pPr marL="1074738" indent="-355600" algn="l" defTabSz="914400" rtl="0" eaLnBrk="1" latinLnBrk="0" hangingPunct="1">
        <a:lnSpc>
          <a:spcPct val="95000"/>
        </a:lnSpc>
        <a:spcBef>
          <a:spcPts val="600"/>
        </a:spcBef>
        <a:buClr>
          <a:srgbClr val="B6BF00"/>
        </a:buClr>
        <a:buFont typeface="Arial" pitchFamily="34" charset="0"/>
        <a:buChar char="•"/>
        <a:defRPr sz="2000" kern="1200">
          <a:solidFill>
            <a:schemeClr val="tx1"/>
          </a:solidFill>
          <a:latin typeface="+mn-lt"/>
          <a:ea typeface="+mn-ea"/>
          <a:cs typeface="+mn-cs"/>
        </a:defRPr>
      </a:lvl3pPr>
      <a:lvl4pPr marL="1436688" indent="-361950" algn="l" defTabSz="914400" rtl="0" eaLnBrk="1" latinLnBrk="0" hangingPunct="1">
        <a:lnSpc>
          <a:spcPct val="95000"/>
        </a:lnSpc>
        <a:spcBef>
          <a:spcPts val="600"/>
        </a:spcBef>
        <a:buClr>
          <a:srgbClr val="B6BF00"/>
        </a:buClr>
        <a:buFont typeface="Arial" pitchFamily="34" charset="0"/>
        <a:buChar char="•"/>
        <a:defRPr sz="2000" kern="1200">
          <a:solidFill>
            <a:schemeClr val="tx1"/>
          </a:solidFill>
          <a:latin typeface="+mn-lt"/>
          <a:ea typeface="+mn-ea"/>
          <a:cs typeface="+mn-cs"/>
        </a:defRPr>
      </a:lvl4pPr>
      <a:lvl5pPr marL="1792288" indent="-355600" algn="l" defTabSz="914400" rtl="0" eaLnBrk="1" latinLnBrk="0" hangingPunct="1">
        <a:lnSpc>
          <a:spcPct val="95000"/>
        </a:lnSpc>
        <a:spcBef>
          <a:spcPts val="600"/>
        </a:spcBef>
        <a:buClr>
          <a:srgbClr val="B6BF00"/>
        </a:buClr>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3801" name="Text Box 9"/>
          <p:cNvSpPr txBox="1">
            <a:spLocks noChangeArrowheads="1"/>
          </p:cNvSpPr>
          <p:nvPr/>
        </p:nvSpPr>
        <p:spPr bwMode="auto">
          <a:xfrm>
            <a:off x="431800" y="6021389"/>
            <a:ext cx="2592917" cy="274637"/>
          </a:xfrm>
          <a:prstGeom prst="rect">
            <a:avLst/>
          </a:prstGeom>
          <a:noFill/>
          <a:ln w="9525">
            <a:noFill/>
            <a:miter lim="800000"/>
            <a:headEnd/>
            <a:tailEnd/>
          </a:ln>
          <a:effectLst/>
        </p:spPr>
        <p:txBody>
          <a:bodyPr lIns="0" tIns="0" rIns="0" bIns="0">
            <a:spAutoFit/>
          </a:bodyPr>
          <a:lstStyle/>
          <a:p>
            <a:pPr>
              <a:spcBef>
                <a:spcPct val="50000"/>
              </a:spcBef>
              <a:defRPr/>
            </a:pPr>
            <a:endParaRPr lang="fi-FI">
              <a:cs typeface="+mn-cs"/>
            </a:endParaRPr>
          </a:p>
        </p:txBody>
      </p:sp>
      <p:sp>
        <p:nvSpPr>
          <p:cNvPr id="5" name="Päivämäärän paikkamerkki 4"/>
          <p:cNvSpPr>
            <a:spLocks noGrp="1"/>
          </p:cNvSpPr>
          <p:nvPr>
            <p:ph type="dt" sz="half" idx="2"/>
          </p:nvPr>
        </p:nvSpPr>
        <p:spPr>
          <a:xfrm>
            <a:off x="8951384" y="6357939"/>
            <a:ext cx="1081053" cy="365125"/>
          </a:xfrm>
          <a:prstGeom prst="rect">
            <a:avLst/>
          </a:prstGeom>
        </p:spPr>
        <p:txBody>
          <a:bodyPr vert="horz" lIns="91440" tIns="45720" rIns="91440" bIns="45720" rtlCol="0" anchor="ctr"/>
          <a:lstStyle>
            <a:lvl1pPr algn="l">
              <a:defRPr sz="1000" baseline="0" dirty="0">
                <a:solidFill>
                  <a:schemeClr val="tx1"/>
                </a:solidFill>
                <a:cs typeface="+mn-cs"/>
              </a:defRPr>
            </a:lvl1pPr>
          </a:lstStyle>
          <a:p>
            <a:pPr>
              <a:defRPr/>
            </a:pPr>
            <a:fld id="{376C01DB-020D-41A1-AB12-9B021A8F534D}" type="datetime1">
              <a:rPr lang="fi-FI" smtClean="0"/>
              <a:pPr>
                <a:defRPr/>
              </a:pPr>
              <a:t>26.5.2020</a:t>
            </a:fld>
            <a:endParaRPr lang="fi-FI"/>
          </a:p>
        </p:txBody>
      </p:sp>
      <p:sp>
        <p:nvSpPr>
          <p:cNvPr id="6" name="Alatunnisteen paikkamerkki 5"/>
          <p:cNvSpPr>
            <a:spLocks noGrp="1"/>
          </p:cNvSpPr>
          <p:nvPr>
            <p:ph type="ftr" sz="quarter" idx="3"/>
          </p:nvPr>
        </p:nvSpPr>
        <p:spPr>
          <a:xfrm>
            <a:off x="378885" y="6357939"/>
            <a:ext cx="8477249" cy="365125"/>
          </a:xfrm>
          <a:prstGeom prst="rect">
            <a:avLst/>
          </a:prstGeom>
        </p:spPr>
        <p:txBody>
          <a:bodyPr vert="horz" lIns="91440" tIns="45720" rIns="91440" bIns="45720" rtlCol="0" anchor="ctr"/>
          <a:lstStyle>
            <a:lvl1pPr algn="l">
              <a:defRPr sz="1000" baseline="0" smtClean="0">
                <a:solidFill>
                  <a:schemeClr val="tx1"/>
                </a:solidFill>
                <a:cs typeface="+mn-cs"/>
              </a:defRPr>
            </a:lvl1pPr>
          </a:lstStyle>
          <a:p>
            <a:pPr>
              <a:defRPr/>
            </a:pPr>
            <a:endParaRPr lang="fi-FI"/>
          </a:p>
        </p:txBody>
      </p:sp>
      <p:sp>
        <p:nvSpPr>
          <p:cNvPr id="7" name="Dian numeron paikkamerkki 6"/>
          <p:cNvSpPr>
            <a:spLocks noGrp="1"/>
          </p:cNvSpPr>
          <p:nvPr>
            <p:ph type="sldNum" sz="quarter" idx="4"/>
          </p:nvPr>
        </p:nvSpPr>
        <p:spPr>
          <a:xfrm>
            <a:off x="10320469" y="6381328"/>
            <a:ext cx="533400" cy="360040"/>
          </a:xfrm>
          <a:prstGeom prst="rect">
            <a:avLst/>
          </a:prstGeom>
        </p:spPr>
        <p:txBody>
          <a:bodyPr vert="horz" lIns="91440" tIns="45720" rIns="91440" bIns="45720" rtlCol="0" anchor="ctr"/>
          <a:lstStyle>
            <a:lvl1pPr algn="r">
              <a:defRPr sz="1000" baseline="0" smtClean="0">
                <a:solidFill>
                  <a:schemeClr val="tx1"/>
                </a:solidFill>
                <a:cs typeface="+mn-cs"/>
              </a:defRPr>
            </a:lvl1pPr>
          </a:lstStyle>
          <a:p>
            <a:pPr>
              <a:defRPr/>
            </a:pPr>
            <a:fld id="{1F70512E-3501-4C97-9457-F6C16E24E41E}" type="slidenum">
              <a:rPr lang="fi-FI"/>
              <a:pPr>
                <a:defRPr/>
              </a:pPr>
              <a:t>‹#›</a:t>
            </a:fld>
            <a:endParaRPr lang="fi-FI"/>
          </a:p>
        </p:txBody>
      </p:sp>
      <p:pic>
        <p:nvPicPr>
          <p:cNvPr id="9" name="Kuva 8" descr="ELY_LB01_FiSvEn_3L_B3___RGB_tresprak.jpg"/>
          <p:cNvPicPr>
            <a:picLocks noChangeAspect="1"/>
          </p:cNvPicPr>
          <p:nvPr userDrawn="1"/>
        </p:nvPicPr>
        <p:blipFill>
          <a:blip r:embed="rId24" cstate="print"/>
          <a:stretch>
            <a:fillRect/>
          </a:stretch>
        </p:blipFill>
        <p:spPr>
          <a:xfrm>
            <a:off x="191344" y="8620"/>
            <a:ext cx="5069360" cy="1080120"/>
          </a:xfrm>
          <a:prstGeom prst="rect">
            <a:avLst/>
          </a:prstGeom>
        </p:spPr>
      </p:pic>
    </p:spTree>
    <p:extLst>
      <p:ext uri="{BB962C8B-B14F-4D97-AF65-F5344CB8AC3E}">
        <p14:creationId xmlns:p14="http://schemas.microsoft.com/office/powerpoint/2010/main" val="3203510719"/>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 id="2147483675" r:id="rId14"/>
    <p:sldLayoutId id="2147483676" r:id="rId15"/>
    <p:sldLayoutId id="2147483677" r:id="rId16"/>
    <p:sldLayoutId id="2147483678" r:id="rId17"/>
    <p:sldLayoutId id="2147483679" r:id="rId18"/>
    <p:sldLayoutId id="2147483680" r:id="rId19"/>
    <p:sldLayoutId id="2147483681" r:id="rId20"/>
    <p:sldLayoutId id="2147483682" r:id="rId21"/>
    <p:sldLayoutId id="2147483683" r:id="rId22"/>
  </p:sldLayoutIdLst>
  <p:hf hdr="0"/>
  <p:txStyles>
    <p:titleStyle>
      <a:lvl1pPr algn="l" rtl="0" eaLnBrk="1" fontAlgn="base" hangingPunct="1">
        <a:spcBef>
          <a:spcPct val="0"/>
        </a:spcBef>
        <a:spcAft>
          <a:spcPct val="0"/>
        </a:spcAft>
        <a:defRPr sz="4000">
          <a:solidFill>
            <a:schemeClr val="tx2"/>
          </a:solidFill>
          <a:latin typeface="+mj-lt"/>
          <a:ea typeface="+mj-ea"/>
          <a:cs typeface="+mj-cs"/>
        </a:defRPr>
      </a:lvl1pPr>
      <a:lvl2pPr algn="l" rtl="0" eaLnBrk="1" fontAlgn="base" hangingPunct="1">
        <a:spcBef>
          <a:spcPct val="0"/>
        </a:spcBef>
        <a:spcAft>
          <a:spcPct val="0"/>
        </a:spcAft>
        <a:defRPr sz="4000">
          <a:solidFill>
            <a:schemeClr val="tx2"/>
          </a:solidFill>
          <a:latin typeface="Arial" charset="0"/>
        </a:defRPr>
      </a:lvl2pPr>
      <a:lvl3pPr algn="l" rtl="0" eaLnBrk="1" fontAlgn="base" hangingPunct="1">
        <a:spcBef>
          <a:spcPct val="0"/>
        </a:spcBef>
        <a:spcAft>
          <a:spcPct val="0"/>
        </a:spcAft>
        <a:defRPr sz="4000">
          <a:solidFill>
            <a:schemeClr val="tx2"/>
          </a:solidFill>
          <a:latin typeface="Arial" charset="0"/>
        </a:defRPr>
      </a:lvl3pPr>
      <a:lvl4pPr algn="l" rtl="0" eaLnBrk="1" fontAlgn="base" hangingPunct="1">
        <a:spcBef>
          <a:spcPct val="0"/>
        </a:spcBef>
        <a:spcAft>
          <a:spcPct val="0"/>
        </a:spcAft>
        <a:defRPr sz="4000">
          <a:solidFill>
            <a:schemeClr val="tx2"/>
          </a:solidFill>
          <a:latin typeface="Arial" charset="0"/>
        </a:defRPr>
      </a:lvl4pPr>
      <a:lvl5pPr algn="l" rtl="0" eaLnBrk="1" fontAlgn="base" hangingPunct="1">
        <a:spcBef>
          <a:spcPct val="0"/>
        </a:spcBef>
        <a:spcAft>
          <a:spcPct val="0"/>
        </a:spcAft>
        <a:defRPr sz="4000">
          <a:solidFill>
            <a:schemeClr val="tx2"/>
          </a:solidFill>
          <a:latin typeface="Arial" charset="0"/>
        </a:defRPr>
      </a:lvl5pPr>
      <a:lvl6pPr marL="457200" algn="l" rtl="0" eaLnBrk="1" fontAlgn="base" hangingPunct="1">
        <a:spcBef>
          <a:spcPct val="0"/>
        </a:spcBef>
        <a:spcAft>
          <a:spcPct val="0"/>
        </a:spcAft>
        <a:defRPr sz="4000">
          <a:solidFill>
            <a:schemeClr val="tx2"/>
          </a:solidFill>
          <a:latin typeface="Verdana" pitchFamily="34" charset="0"/>
        </a:defRPr>
      </a:lvl6pPr>
      <a:lvl7pPr marL="914400" algn="l" rtl="0" eaLnBrk="1" fontAlgn="base" hangingPunct="1">
        <a:spcBef>
          <a:spcPct val="0"/>
        </a:spcBef>
        <a:spcAft>
          <a:spcPct val="0"/>
        </a:spcAft>
        <a:defRPr sz="4000">
          <a:solidFill>
            <a:schemeClr val="tx2"/>
          </a:solidFill>
          <a:latin typeface="Verdana" pitchFamily="34" charset="0"/>
        </a:defRPr>
      </a:lvl7pPr>
      <a:lvl8pPr marL="1371600" algn="l" rtl="0" eaLnBrk="1" fontAlgn="base" hangingPunct="1">
        <a:spcBef>
          <a:spcPct val="0"/>
        </a:spcBef>
        <a:spcAft>
          <a:spcPct val="0"/>
        </a:spcAft>
        <a:defRPr sz="4000">
          <a:solidFill>
            <a:schemeClr val="tx2"/>
          </a:solidFill>
          <a:latin typeface="Verdana" pitchFamily="34" charset="0"/>
        </a:defRPr>
      </a:lvl8pPr>
      <a:lvl9pPr marL="1828800" algn="l" rtl="0" eaLnBrk="1" fontAlgn="base" hangingPunct="1">
        <a:spcBef>
          <a:spcPct val="0"/>
        </a:spcBef>
        <a:spcAft>
          <a:spcPct val="0"/>
        </a:spcAft>
        <a:defRPr sz="4000">
          <a:solidFill>
            <a:schemeClr val="tx2"/>
          </a:solidFill>
          <a:latin typeface="Verdana" pitchFamily="34" charset="0"/>
        </a:defRPr>
      </a:lvl9pPr>
    </p:titleStyle>
    <p:bodyStyle>
      <a:lvl1pPr marL="342900" indent="-342900" algn="l" rtl="0" eaLnBrk="1" fontAlgn="base" hangingPunct="1">
        <a:spcBef>
          <a:spcPct val="20000"/>
        </a:spcBef>
        <a:spcAft>
          <a:spcPct val="0"/>
        </a:spcAft>
        <a:buClr>
          <a:schemeClr val="tx2"/>
        </a:buClr>
        <a:buSzPct val="150000"/>
        <a:buFont typeface="Wingdings" pitchFamily="2" charset="2"/>
        <a:buChar char="§"/>
        <a:defRPr sz="26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400">
          <a:solidFill>
            <a:schemeClr val="tx1"/>
          </a:solidFill>
          <a:latin typeface="+mn-lt"/>
        </a:defRPr>
      </a:lvl2pPr>
      <a:lvl3pPr marL="1143000" indent="-228600" algn="l" rtl="0" eaLnBrk="1" fontAlgn="base" hangingPunct="1">
        <a:spcBef>
          <a:spcPct val="20000"/>
        </a:spcBef>
        <a:spcAft>
          <a:spcPct val="0"/>
        </a:spcAft>
        <a:buClr>
          <a:schemeClr val="accent2"/>
        </a:buClr>
        <a:buSzPct val="150000"/>
        <a:buFont typeface="Wingdings" pitchFamily="2" charset="2"/>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folHlink"/>
        </a:buClr>
        <a:buSzPct val="150000"/>
        <a:buFont typeface="Wingdings" pitchFamily="2" charset="2"/>
        <a:buChar char="§"/>
        <a:defRPr sz="2000">
          <a:solidFill>
            <a:schemeClr val="tx1"/>
          </a:solidFill>
          <a:latin typeface="+mn-lt"/>
        </a:defRPr>
      </a:lvl5pPr>
      <a:lvl6pPr marL="2514600" indent="-228600" algn="l" rtl="0" eaLnBrk="1" fontAlgn="base" hangingPunct="1">
        <a:spcBef>
          <a:spcPct val="20000"/>
        </a:spcBef>
        <a:spcAft>
          <a:spcPct val="0"/>
        </a:spcAft>
        <a:buClr>
          <a:schemeClr val="folHlink"/>
        </a:buClr>
        <a:buSzPct val="150000"/>
        <a:buFont typeface="Wingdings" pitchFamily="2" charset="2"/>
        <a:buChar char="§"/>
        <a:defRPr sz="2000">
          <a:solidFill>
            <a:schemeClr val="tx1"/>
          </a:solidFill>
          <a:latin typeface="+mn-lt"/>
        </a:defRPr>
      </a:lvl6pPr>
      <a:lvl7pPr marL="2971800" indent="-228600" algn="l" rtl="0" eaLnBrk="1" fontAlgn="base" hangingPunct="1">
        <a:spcBef>
          <a:spcPct val="20000"/>
        </a:spcBef>
        <a:spcAft>
          <a:spcPct val="0"/>
        </a:spcAft>
        <a:buClr>
          <a:schemeClr val="folHlink"/>
        </a:buClr>
        <a:buSzPct val="150000"/>
        <a:buFont typeface="Wingdings" pitchFamily="2" charset="2"/>
        <a:buChar char="§"/>
        <a:defRPr sz="2000">
          <a:solidFill>
            <a:schemeClr val="tx1"/>
          </a:solidFill>
          <a:latin typeface="+mn-lt"/>
        </a:defRPr>
      </a:lvl7pPr>
      <a:lvl8pPr marL="3429000" indent="-228600" algn="l" rtl="0" eaLnBrk="1" fontAlgn="base" hangingPunct="1">
        <a:spcBef>
          <a:spcPct val="20000"/>
        </a:spcBef>
        <a:spcAft>
          <a:spcPct val="0"/>
        </a:spcAft>
        <a:buClr>
          <a:schemeClr val="folHlink"/>
        </a:buClr>
        <a:buSzPct val="150000"/>
        <a:buFont typeface="Wingdings" pitchFamily="2" charset="2"/>
        <a:buChar char="§"/>
        <a:defRPr sz="2000">
          <a:solidFill>
            <a:schemeClr val="tx1"/>
          </a:solidFill>
          <a:latin typeface="+mn-lt"/>
        </a:defRPr>
      </a:lvl8pPr>
      <a:lvl9pPr marL="3886200" indent="-228600" algn="l" rtl="0" eaLnBrk="1" fontAlgn="base" hangingPunct="1">
        <a:spcBef>
          <a:spcPct val="20000"/>
        </a:spcBef>
        <a:spcAft>
          <a:spcPct val="0"/>
        </a:spcAft>
        <a:buClr>
          <a:schemeClr val="folHlink"/>
        </a:buClr>
        <a:buSzPct val="150000"/>
        <a:buFont typeface="Wingdings" pitchFamily="2" charset="2"/>
        <a:buChar char="§"/>
        <a:defRPr sz="2000">
          <a:solidFill>
            <a:schemeClr val="tx1"/>
          </a:solidFill>
          <a:latin typeface="+mn-lt"/>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1621478" y="2247710"/>
            <a:ext cx="6768752" cy="1816605"/>
          </a:xfrm>
        </p:spPr>
        <p:txBody>
          <a:bodyPr anchor="t"/>
          <a:lstStyle/>
          <a:p>
            <a:r>
              <a:rPr lang="fi-FI"/>
              <a:t>Etelä-Savon tilannekatsaus koronapandemian vaikutuksista</a:t>
            </a:r>
            <a:br>
              <a:rPr lang="fi-FI">
                <a:cs typeface="Arial"/>
              </a:rPr>
            </a:br>
            <a:br>
              <a:rPr lang="fi-FI">
                <a:cs typeface="Arial"/>
              </a:rPr>
            </a:br>
            <a:r>
              <a:rPr lang="fi-FI" sz="2400" i="1">
                <a:cs typeface="Arial"/>
              </a:rPr>
              <a:t>Juha Pulliainen</a:t>
            </a:r>
            <a:br>
              <a:rPr lang="fi-FI" sz="2400" i="1">
                <a:cs typeface="Arial"/>
              </a:rPr>
            </a:br>
            <a:r>
              <a:rPr lang="fi-FI" sz="2400" i="1">
                <a:cs typeface="Arial"/>
              </a:rPr>
              <a:t>Hanna Makkula</a:t>
            </a:r>
            <a:br>
              <a:rPr lang="fi-FI" sz="2400" i="1">
                <a:cs typeface="Arial"/>
              </a:rPr>
            </a:br>
            <a:br>
              <a:rPr lang="fi-FI" sz="2400" i="1">
                <a:cs typeface="Arial"/>
              </a:rPr>
            </a:br>
            <a:br>
              <a:rPr lang="fi-FI" sz="2400" i="1">
                <a:cs typeface="Arial"/>
              </a:rPr>
            </a:br>
            <a:br>
              <a:rPr lang="fi-FI" sz="2400" i="1"/>
            </a:br>
            <a:br>
              <a:rPr lang="fi-FI"/>
            </a:br>
            <a:br>
              <a:rPr lang="fi-FI"/>
            </a:br>
            <a:endParaRPr lang="fi-FI"/>
          </a:p>
        </p:txBody>
      </p:sp>
      <p:sp>
        <p:nvSpPr>
          <p:cNvPr id="5" name="Päivämäärän paikkamerkki 4"/>
          <p:cNvSpPr>
            <a:spLocks noGrp="1"/>
          </p:cNvSpPr>
          <p:nvPr>
            <p:ph type="dt" sz="half" idx="13"/>
          </p:nvPr>
        </p:nvSpPr>
        <p:spPr>
          <a:xfrm>
            <a:off x="1271464" y="4869160"/>
            <a:ext cx="6480720" cy="432048"/>
          </a:xfrm>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i-FI" sz="3200" b="0" i="0" u="none" strike="noStrike" kern="1200" cap="none" spc="0" normalizeH="0" baseline="0" noProof="0">
                <a:ln>
                  <a:noFill/>
                </a:ln>
                <a:solidFill>
                  <a:srgbClr val="FFFFFF"/>
                </a:solidFill>
                <a:effectLst/>
                <a:uLnTx/>
                <a:uFillTx/>
                <a:latin typeface="Arial" charset="0"/>
                <a:ea typeface="+mn-ea"/>
                <a:cs typeface="+mn-cs"/>
              </a:rPr>
              <a:t>26.5.2020</a:t>
            </a:r>
          </a:p>
        </p:txBody>
      </p:sp>
    </p:spTree>
    <p:extLst>
      <p:ext uri="{BB962C8B-B14F-4D97-AF65-F5344CB8AC3E}">
        <p14:creationId xmlns:p14="http://schemas.microsoft.com/office/powerpoint/2010/main" val="19065537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Etelä-Savon koronarahoituksen tilanne</a:t>
            </a:r>
          </a:p>
        </p:txBody>
      </p:sp>
      <p:sp>
        <p:nvSpPr>
          <p:cNvPr id="3" name="Tekstin paikkamerkki 2"/>
          <p:cNvSpPr>
            <a:spLocks noGrp="1"/>
          </p:cNvSpPr>
          <p:nvPr>
            <p:ph type="body" sz="quarter" idx="10"/>
          </p:nvPr>
        </p:nvSpPr>
        <p:spPr/>
        <p:txBody>
          <a:bodyPr/>
          <a:lstStyle/>
          <a:p>
            <a:r>
              <a:rPr lang="fi-FI"/>
              <a:t>ELY: 816 hakemusta, 575 päätöstä, 471 myönteistä, joihin sidottu noin 5,5 milj. €</a:t>
            </a:r>
          </a:p>
          <a:p>
            <a:r>
              <a:rPr lang="fi-FI"/>
              <a:t>BF: 226 myönteistä päätöstä; 7,8 milj. €</a:t>
            </a:r>
          </a:p>
          <a:p>
            <a:r>
              <a:rPr lang="fi-FI"/>
              <a:t>TE-toimisto: yli 1000 yrittäjän työttömyysturvahakemusta, jotka on pystytty nopeasti käsittelemään; noin 1 milj. € kuukaudessa</a:t>
            </a:r>
          </a:p>
          <a:p>
            <a:r>
              <a:rPr lang="fi-FI"/>
              <a:t>Kunnat: yli 1000 hakemusta, joista valtaosa käsitelty; 2,0 milj. €</a:t>
            </a:r>
          </a:p>
          <a:p>
            <a:r>
              <a:rPr lang="fi-FI"/>
              <a:t>Finnvera: rahoituksen kysyntä ja myöntäminen kasvanut reilusti</a:t>
            </a:r>
          </a:p>
          <a:p>
            <a:r>
              <a:rPr lang="fi-FI"/>
              <a:t>MMM: haku käynnistyi 18.5., 33 hakemusta, ensimmäiset päätökset 25.5.</a:t>
            </a:r>
          </a:p>
          <a:p>
            <a:r>
              <a:rPr lang="fi-FI"/>
              <a:t>Tulossa ns. </a:t>
            </a:r>
            <a:r>
              <a:rPr lang="fi-FI" err="1"/>
              <a:t>MaRa</a:t>
            </a:r>
            <a:r>
              <a:rPr lang="fi-FI"/>
              <a:t>-tuki ja yleinen kustannustuki sekä sijoituksia </a:t>
            </a:r>
            <a:r>
              <a:rPr lang="fi-FI" err="1"/>
              <a:t>TESiin</a:t>
            </a:r>
            <a:endParaRPr lang="fi-FI"/>
          </a:p>
        </p:txBody>
      </p:sp>
      <p:sp>
        <p:nvSpPr>
          <p:cNvPr id="5" name="Dian numeron paikkamerkki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3C89A02-2183-4EC2-9978-996C81F899C4}" type="slidenum">
              <a:rPr kumimoji="0" lang="fi-FI" sz="1000" b="0" i="0" u="none" strike="noStrike" kern="1200" cap="none" spc="0" normalizeH="0" baseline="0" noProof="0" smtClean="0">
                <a:ln>
                  <a:noFill/>
                </a:ln>
                <a:solidFill>
                  <a:prstClr val="black"/>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fi-FI" sz="1000" b="0" i="0" u="none" strike="noStrike" kern="1200" cap="none" spc="0" normalizeH="0" baseline="0" noProof="0">
              <a:ln>
                <a:noFill/>
              </a:ln>
              <a:solidFill>
                <a:prstClr val="black"/>
              </a:solidFill>
              <a:effectLst/>
              <a:uLnTx/>
              <a:uFillTx/>
              <a:latin typeface="Arial"/>
              <a:ea typeface="+mn-ea"/>
              <a:cs typeface="+mn-cs"/>
            </a:endParaRPr>
          </a:p>
        </p:txBody>
      </p:sp>
    </p:spTree>
    <p:extLst>
      <p:ext uri="{BB962C8B-B14F-4D97-AF65-F5344CB8AC3E}">
        <p14:creationId xmlns:p14="http://schemas.microsoft.com/office/powerpoint/2010/main" val="38742314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Etelä-Savon näkymiä toimialoittain kesän yli</a:t>
            </a:r>
          </a:p>
        </p:txBody>
      </p:sp>
      <p:sp>
        <p:nvSpPr>
          <p:cNvPr id="3" name="Tekstin paikkamerkki 2"/>
          <p:cNvSpPr>
            <a:spLocks noGrp="1"/>
          </p:cNvSpPr>
          <p:nvPr>
            <p:ph type="body" sz="quarter" idx="10"/>
          </p:nvPr>
        </p:nvSpPr>
        <p:spPr/>
        <p:txBody>
          <a:bodyPr/>
          <a:lstStyle/>
          <a:p>
            <a:r>
              <a:rPr lang="fi-FI"/>
              <a:t>Kesätapahtumat: tyrmistyttäviä vaikutuksia</a:t>
            </a:r>
          </a:p>
          <a:p>
            <a:r>
              <a:rPr lang="fi-FI"/>
              <a:t>Matkailu ja ravintolat: raju pudotus jo tapahtunut ja lisää tulossa</a:t>
            </a:r>
          </a:p>
          <a:p>
            <a:r>
              <a:rPr lang="fi-FI"/>
              <a:t>Yksityiset palvelut ml. kauppa: osalla isoja muutoksia, mutta ei kaikilla. Kesä pieni arvoitus.</a:t>
            </a:r>
          </a:p>
          <a:p>
            <a:r>
              <a:rPr lang="fi-FI"/>
              <a:t>Rakentaminen: ei vielä isoja vaikutuksia</a:t>
            </a:r>
          </a:p>
          <a:p>
            <a:r>
              <a:rPr lang="fi-FI"/>
              <a:t>Alkutuotanto: maataloudessa kausityövoimassa haasteita, metsien käyttö vielä riippuvainen muista tekijöistä</a:t>
            </a:r>
          </a:p>
          <a:p>
            <a:r>
              <a:rPr lang="fi-FI"/>
              <a:t>Teollisuus: ei vielä suuria muutoksia, alihankkijoiden tilauskirjat ohentuneet</a:t>
            </a:r>
          </a:p>
        </p:txBody>
      </p:sp>
      <p:sp>
        <p:nvSpPr>
          <p:cNvPr id="5" name="Dian numeron paikkamerkki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3C89A02-2183-4EC2-9978-996C81F899C4}" type="slidenum">
              <a:rPr kumimoji="0" lang="fi-FI" sz="1000" b="0" i="0" u="none" strike="noStrike" kern="1200" cap="none" spc="0" normalizeH="0" baseline="0" noProof="0" smtClean="0">
                <a:ln>
                  <a:noFill/>
                </a:ln>
                <a:solidFill>
                  <a:prstClr val="black"/>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fi-FI" sz="1000" b="0" i="0" u="none" strike="noStrike" kern="1200" cap="none" spc="0" normalizeH="0" baseline="0" noProof="0">
              <a:ln>
                <a:noFill/>
              </a:ln>
              <a:solidFill>
                <a:prstClr val="black"/>
              </a:solidFill>
              <a:effectLst/>
              <a:uLnTx/>
              <a:uFillTx/>
              <a:latin typeface="Arial"/>
              <a:ea typeface="+mn-ea"/>
              <a:cs typeface="+mn-cs"/>
            </a:endParaRPr>
          </a:p>
        </p:txBody>
      </p:sp>
    </p:spTree>
    <p:extLst>
      <p:ext uri="{BB962C8B-B14F-4D97-AF65-F5344CB8AC3E}">
        <p14:creationId xmlns:p14="http://schemas.microsoft.com/office/powerpoint/2010/main" val="9844950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a:extLst>
              <a:ext uri="{FF2B5EF4-FFF2-40B4-BE49-F238E27FC236}">
                <a16:creationId xmlns:a16="http://schemas.microsoft.com/office/drawing/2014/main" id="{3081F987-0BA0-43E5-B591-3C2A2BBE3B9B}"/>
              </a:ext>
            </a:extLst>
          </p:cNvPr>
          <p:cNvSpPr>
            <a:spLocks noGrp="1"/>
          </p:cNvSpPr>
          <p:nvPr>
            <p:ph idx="1"/>
          </p:nvPr>
        </p:nvSpPr>
        <p:spPr>
          <a:xfrm>
            <a:off x="1028150" y="836712"/>
            <a:ext cx="9361040" cy="4736668"/>
          </a:xfrm>
        </p:spPr>
        <p:txBody>
          <a:bodyPr vert="horz" lIns="91440" tIns="45720" rIns="91440" bIns="45720" rtlCol="0" anchor="t">
            <a:noAutofit/>
          </a:bodyPr>
          <a:lstStyle/>
          <a:p>
            <a:pPr lvl="0"/>
            <a:r>
              <a:rPr lang="fi-FI">
                <a:solidFill>
                  <a:prstClr val="black"/>
                </a:solidFill>
              </a:rPr>
              <a:t>Etelä-Savossa on noin </a:t>
            </a:r>
          </a:p>
          <a:p>
            <a:pPr marL="718820" lvl="1" indent="-363220"/>
            <a:r>
              <a:rPr lang="fi-FI" sz="1800"/>
              <a:t>54 000 työpaikkaa </a:t>
            </a:r>
            <a:endParaRPr lang="fi-FI" sz="1800">
              <a:cs typeface="Arial"/>
            </a:endParaRPr>
          </a:p>
          <a:p>
            <a:pPr marL="718820" lvl="1" indent="-363220"/>
            <a:r>
              <a:rPr lang="fi-FI" sz="1800"/>
              <a:t>13 000 yrityksen toimipaikka, joista yli 90 % on alle 10 henkilöä työllistäviä</a:t>
            </a:r>
            <a:endParaRPr lang="fi-FI" sz="1800">
              <a:cs typeface="Arial"/>
            </a:endParaRPr>
          </a:p>
          <a:p>
            <a:pPr marL="1074420" lvl="2"/>
            <a:r>
              <a:rPr lang="fi-FI" sz="1800">
                <a:solidFill>
                  <a:prstClr val="black"/>
                </a:solidFill>
              </a:rPr>
              <a:t>Henkilöstö niissä noin 30 000</a:t>
            </a:r>
            <a:endParaRPr lang="fi-FI" sz="1800">
              <a:solidFill>
                <a:prstClr val="black"/>
              </a:solidFill>
              <a:cs typeface="Arial"/>
            </a:endParaRPr>
          </a:p>
          <a:p>
            <a:pPr marL="1074420" lvl="2"/>
            <a:r>
              <a:rPr lang="fi-FI" sz="1800">
                <a:solidFill>
                  <a:prstClr val="black"/>
                </a:solidFill>
              </a:rPr>
              <a:t>Huomattavan suuri osa yrityksistä on maa- ja metsätaloudessa</a:t>
            </a:r>
            <a:endParaRPr lang="fi-FI" sz="1800">
              <a:solidFill>
                <a:prstClr val="black"/>
              </a:solidFill>
              <a:cs typeface="Arial"/>
            </a:endParaRPr>
          </a:p>
          <a:p>
            <a:pPr lvl="0"/>
            <a:r>
              <a:rPr lang="fi-FI">
                <a:solidFill>
                  <a:schemeClr val="accent1">
                    <a:lumMod val="60000"/>
                    <a:lumOff val="40000"/>
                  </a:schemeClr>
                </a:solidFill>
              </a:rPr>
              <a:t>Lomautusilmoituksen antaneet  noin 130 työnantajaa (yli 20 työllistävät työnantajat) – plus ne paljon alle 20 henkilöä työllistävät</a:t>
            </a:r>
          </a:p>
          <a:p>
            <a:pPr lvl="0"/>
            <a:r>
              <a:rPr lang="fi-FI">
                <a:solidFill>
                  <a:schemeClr val="accent1">
                    <a:lumMod val="60000"/>
                    <a:lumOff val="40000"/>
                  </a:schemeClr>
                </a:solidFill>
              </a:rPr>
              <a:t>Lomautusuhan alla yli 8400 työntekijää + alle 20 henkilön työyhteisöjen lomautetut</a:t>
            </a:r>
          </a:p>
          <a:p>
            <a:pPr marL="718820" lvl="1" indent="-363220"/>
            <a:r>
              <a:rPr lang="fi-FI">
                <a:solidFill>
                  <a:schemeClr val="accent1">
                    <a:lumMod val="60000"/>
                    <a:lumOff val="40000"/>
                  </a:schemeClr>
                </a:solidFill>
              </a:rPr>
              <a:t>Näistä realisoitunut noin puolet  tällä hetkellä 3 000 – normaalioloissa noin 500 lomautettua</a:t>
            </a:r>
            <a:endParaRPr lang="fi-FI">
              <a:solidFill>
                <a:schemeClr val="accent1">
                  <a:lumMod val="60000"/>
                  <a:lumOff val="40000"/>
                </a:schemeClr>
              </a:solidFill>
              <a:cs typeface="Arial"/>
            </a:endParaRPr>
          </a:p>
          <a:p>
            <a:r>
              <a:rPr lang="fi-FI">
                <a:solidFill>
                  <a:prstClr val="black"/>
                </a:solidFill>
              </a:rPr>
              <a:t>Lomautuksista ei vielä  suurta ”valumaa” työttömyyteen </a:t>
            </a:r>
          </a:p>
          <a:p>
            <a:pPr marL="718820" lvl="1" indent="-363220"/>
            <a:r>
              <a:rPr lang="fi-FI">
                <a:solidFill>
                  <a:prstClr val="black"/>
                </a:solidFill>
              </a:rPr>
              <a:t> töihinkin on jo palattu satamäärin</a:t>
            </a:r>
            <a:endParaRPr lang="fi-FI">
              <a:solidFill>
                <a:prstClr val="black"/>
              </a:solidFill>
              <a:cs typeface="Arial"/>
            </a:endParaRPr>
          </a:p>
          <a:p>
            <a:pPr lvl="0"/>
            <a:r>
              <a:rPr lang="fi-FI">
                <a:solidFill>
                  <a:prstClr val="black"/>
                </a:solidFill>
              </a:rPr>
              <a:t>Yrittäjien työttömyysturvaa hakenut noin 1200 – huippu oli huhtikuun puolivälissä</a:t>
            </a:r>
          </a:p>
        </p:txBody>
      </p:sp>
      <p:sp>
        <p:nvSpPr>
          <p:cNvPr id="4" name="Alatunnisteen paikkamerkki 3">
            <a:extLst>
              <a:ext uri="{FF2B5EF4-FFF2-40B4-BE49-F238E27FC236}">
                <a16:creationId xmlns:a16="http://schemas.microsoft.com/office/drawing/2014/main" id="{796AE760-F312-4722-8A25-058AFC092896}"/>
              </a:ext>
            </a:extLst>
          </p:cNvPr>
          <p:cNvSpPr>
            <a:spLocks noGrp="1"/>
          </p:cNvSpPr>
          <p:nvPr>
            <p:ph type="ftr" sz="quarter" idx="11"/>
          </p:nvPr>
        </p:nvSpPr>
        <p:spPr/>
        <p:txBody>
          <a:bodyPr/>
          <a:lstStyle/>
          <a:p>
            <a:r>
              <a:rPr lang="fi-FI"/>
              <a:t> </a:t>
            </a:r>
          </a:p>
        </p:txBody>
      </p:sp>
      <p:sp>
        <p:nvSpPr>
          <p:cNvPr id="5" name="Dian numeron paikkamerkki 4">
            <a:extLst>
              <a:ext uri="{FF2B5EF4-FFF2-40B4-BE49-F238E27FC236}">
                <a16:creationId xmlns:a16="http://schemas.microsoft.com/office/drawing/2014/main" id="{86E99115-872F-41D7-8461-0EDDA8C73642}"/>
              </a:ext>
            </a:extLst>
          </p:cNvPr>
          <p:cNvSpPr>
            <a:spLocks noGrp="1"/>
          </p:cNvSpPr>
          <p:nvPr>
            <p:ph type="sldNum" sz="quarter" idx="12"/>
          </p:nvPr>
        </p:nvSpPr>
        <p:spPr/>
        <p:txBody>
          <a:bodyPr/>
          <a:lstStyle/>
          <a:p>
            <a:fld id="{90912E3B-9838-4611-AED2-1868E41D44C1}" type="slidenum">
              <a:rPr lang="fi-FI" smtClean="0"/>
              <a:pPr/>
              <a:t>4</a:t>
            </a:fld>
            <a:endParaRPr lang="fi-FI"/>
          </a:p>
        </p:txBody>
      </p:sp>
      <p:sp>
        <p:nvSpPr>
          <p:cNvPr id="10" name="Otsikko 1">
            <a:extLst>
              <a:ext uri="{FF2B5EF4-FFF2-40B4-BE49-F238E27FC236}">
                <a16:creationId xmlns:a16="http://schemas.microsoft.com/office/drawing/2014/main" id="{D07F321A-6604-4867-8B4E-6E8857F1450C}"/>
              </a:ext>
            </a:extLst>
          </p:cNvPr>
          <p:cNvSpPr>
            <a:spLocks noGrp="1"/>
          </p:cNvSpPr>
          <p:nvPr>
            <p:ph type="title"/>
          </p:nvPr>
        </p:nvSpPr>
        <p:spPr>
          <a:xfrm>
            <a:off x="1056833" y="171077"/>
            <a:ext cx="9332357" cy="1113543"/>
          </a:xfrm>
        </p:spPr>
        <p:txBody>
          <a:bodyPr/>
          <a:lstStyle/>
          <a:p>
            <a:r>
              <a:rPr lang="fi-FI"/>
              <a:t>Koronan vaikutukset Etelä-Savon työllisyyteen</a:t>
            </a:r>
          </a:p>
        </p:txBody>
      </p:sp>
    </p:spTree>
    <p:extLst>
      <p:ext uri="{BB962C8B-B14F-4D97-AF65-F5344CB8AC3E}">
        <p14:creationId xmlns:p14="http://schemas.microsoft.com/office/powerpoint/2010/main" val="35305902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Elinkeinoelämän pitkän tähtäimen näkymiä</a:t>
            </a:r>
          </a:p>
        </p:txBody>
      </p:sp>
      <p:sp>
        <p:nvSpPr>
          <p:cNvPr id="3" name="Tekstin paikkamerkki 2"/>
          <p:cNvSpPr>
            <a:spLocks noGrp="1"/>
          </p:cNvSpPr>
          <p:nvPr>
            <p:ph type="body" sz="quarter" idx="10"/>
          </p:nvPr>
        </p:nvSpPr>
        <p:spPr/>
        <p:txBody>
          <a:bodyPr/>
          <a:lstStyle/>
          <a:p>
            <a:r>
              <a:rPr lang="fi-FI" dirty="0"/>
              <a:t>Pahin kriisi noin 100 vuoteen? Kaikista on kuitenkin noustu…</a:t>
            </a:r>
          </a:p>
          <a:p>
            <a:r>
              <a:rPr lang="fi-FI" dirty="0"/>
              <a:t>Epäsymmetrinen vaikutus yrityksiin; toimialat, markkina-asema ym.</a:t>
            </a:r>
          </a:p>
          <a:p>
            <a:r>
              <a:rPr lang="fi-FI" dirty="0"/>
              <a:t>Rahoitusmarkkinan toiminta voi olla yllätyksellistä pk-yrittäjälle</a:t>
            </a:r>
          </a:p>
          <a:p>
            <a:r>
              <a:rPr lang="fi-FI" dirty="0"/>
              <a:t>Teollisuudessa yrityksen tilanne on erilainen riippuen asemasta jalostusketjussa; raaka-ainetuottaja, komponenttivalmistaja, alihankkija, omat tuotteet</a:t>
            </a:r>
          </a:p>
          <a:p>
            <a:r>
              <a:rPr lang="fi-FI" dirty="0"/>
              <a:t>Julkisen sektorin ”sekaantuminen” markkinoiden toimintaan</a:t>
            </a:r>
          </a:p>
          <a:p>
            <a:r>
              <a:rPr lang="fi-FI" dirty="0"/>
              <a:t>Tulossa konkursseja, yrityskauppoja, toimialajärjestelyjä</a:t>
            </a:r>
          </a:p>
          <a:p>
            <a:r>
              <a:rPr lang="fi-FI" dirty="0"/>
              <a:t>Elvytyksen kohdistuminen; ilmastoasiat, infrastruktuuri, koulutus</a:t>
            </a:r>
          </a:p>
          <a:p>
            <a:r>
              <a:rPr lang="fi-FI" dirty="0"/>
              <a:t>Muutokset yritysten liiketoimintoihin (verkkoliiketoiminta, logistiikka) ja niiden vaikutukset osaamistarpeisiin</a:t>
            </a:r>
          </a:p>
          <a:p>
            <a:endParaRPr lang="fi-FI" dirty="0"/>
          </a:p>
          <a:p>
            <a:endParaRPr lang="fi-FI" dirty="0"/>
          </a:p>
        </p:txBody>
      </p:sp>
      <p:sp>
        <p:nvSpPr>
          <p:cNvPr id="5" name="Dian numeron paikkamerkki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3C89A02-2183-4EC2-9978-996C81F899C4}" type="slidenum">
              <a:rPr kumimoji="0" lang="fi-FI" sz="1000" b="0" i="0" u="none" strike="noStrike" kern="1200" cap="none" spc="0" normalizeH="0" baseline="0" noProof="0" smtClean="0">
                <a:ln>
                  <a:noFill/>
                </a:ln>
                <a:solidFill>
                  <a:prstClr val="black"/>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fi-FI" sz="1000" b="0" i="0" u="none" strike="noStrike" kern="1200" cap="none" spc="0" normalizeH="0" baseline="0" noProof="0">
              <a:ln>
                <a:noFill/>
              </a:ln>
              <a:solidFill>
                <a:prstClr val="black"/>
              </a:solidFill>
              <a:effectLst/>
              <a:uLnTx/>
              <a:uFillTx/>
              <a:latin typeface="Arial"/>
              <a:ea typeface="+mn-ea"/>
              <a:cs typeface="+mn-cs"/>
            </a:endParaRPr>
          </a:p>
        </p:txBody>
      </p:sp>
    </p:spTree>
    <p:extLst>
      <p:ext uri="{BB962C8B-B14F-4D97-AF65-F5344CB8AC3E}">
        <p14:creationId xmlns:p14="http://schemas.microsoft.com/office/powerpoint/2010/main" val="22071880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45FE0C1F-5FB7-4CA6-8546-BC2367D10F36}"/>
              </a:ext>
            </a:extLst>
          </p:cNvPr>
          <p:cNvSpPr>
            <a:spLocks noGrp="1"/>
          </p:cNvSpPr>
          <p:nvPr>
            <p:ph type="title"/>
          </p:nvPr>
        </p:nvSpPr>
        <p:spPr/>
        <p:txBody>
          <a:bodyPr/>
          <a:lstStyle/>
          <a:p>
            <a:r>
              <a:rPr lang="fi-FI"/>
              <a:t>Tulevan uumoilua työllisyyden näkökulmasta</a:t>
            </a:r>
          </a:p>
        </p:txBody>
      </p:sp>
      <p:sp>
        <p:nvSpPr>
          <p:cNvPr id="3" name="Sisällön paikkamerkki 2">
            <a:extLst>
              <a:ext uri="{FF2B5EF4-FFF2-40B4-BE49-F238E27FC236}">
                <a16:creationId xmlns:a16="http://schemas.microsoft.com/office/drawing/2014/main" id="{BCC46D7A-A8F6-4604-8ACA-CBAFC60AED04}"/>
              </a:ext>
            </a:extLst>
          </p:cNvPr>
          <p:cNvSpPr>
            <a:spLocks noGrp="1"/>
          </p:cNvSpPr>
          <p:nvPr>
            <p:ph idx="1"/>
          </p:nvPr>
        </p:nvSpPr>
        <p:spPr>
          <a:xfrm>
            <a:off x="1055441" y="1268760"/>
            <a:ext cx="9361040" cy="4808676"/>
          </a:xfrm>
        </p:spPr>
        <p:txBody>
          <a:bodyPr vert="horz" lIns="91440" tIns="45720" rIns="91440" bIns="45720" rtlCol="0" anchor="t">
            <a:noAutofit/>
          </a:bodyPr>
          <a:lstStyle/>
          <a:p>
            <a:r>
              <a:rPr lang="fi-FI" dirty="0"/>
              <a:t>Miten rajoitusten purkaminen onnistuu - </a:t>
            </a:r>
            <a:r>
              <a:rPr lang="fi-FI" dirty="0">
                <a:sym typeface="Wingdings" panose="05000000000000000000" pitchFamily="2" charset="2"/>
              </a:rPr>
              <a:t>Tuleeko toinen</a:t>
            </a:r>
            <a:r>
              <a:rPr lang="fi-FI" dirty="0"/>
              <a:t> aalto?</a:t>
            </a:r>
          </a:p>
          <a:p>
            <a:pPr marL="0" indent="0">
              <a:buNone/>
            </a:pPr>
            <a:r>
              <a:rPr lang="fi-FI" dirty="0">
                <a:sym typeface="Wingdings" panose="05000000000000000000" pitchFamily="2" charset="2"/>
              </a:rPr>
              <a:t> miten yritykset ja muut työnantajat saavat toiminnan käyntiin ja henkilöstön takaisin töihin</a:t>
            </a:r>
            <a:endParaRPr lang="fi-FI" dirty="0">
              <a:cs typeface="Arial"/>
            </a:endParaRPr>
          </a:p>
          <a:p>
            <a:pPr marL="718820" lvl="1" indent="-363220"/>
            <a:r>
              <a:rPr lang="fi-FI" dirty="0">
                <a:sym typeface="Wingdings" panose="05000000000000000000" pitchFamily="2" charset="2"/>
              </a:rPr>
              <a:t>Miten palvelusektorin ja matkailun kesäkausi</a:t>
            </a:r>
            <a:endParaRPr lang="fi-FI" dirty="0">
              <a:cs typeface="Arial"/>
            </a:endParaRPr>
          </a:p>
          <a:p>
            <a:pPr marL="718820" lvl="1" indent="-363220"/>
            <a:endParaRPr lang="fi-FI" dirty="0">
              <a:cs typeface="Arial"/>
            </a:endParaRPr>
          </a:p>
          <a:p>
            <a:r>
              <a:rPr lang="fi-FI" dirty="0">
                <a:sym typeface="Wingdings" panose="05000000000000000000" pitchFamily="2" charset="2"/>
              </a:rPr>
              <a:t>Onnistuvatko eri tukimuodot vahvistamaan yrityksiä Etelä-Savossa</a:t>
            </a:r>
          </a:p>
          <a:p>
            <a:pPr marL="0" indent="-7620">
              <a:buNone/>
            </a:pPr>
            <a:endParaRPr lang="fi-FI" dirty="0">
              <a:cs typeface="Arial"/>
            </a:endParaRPr>
          </a:p>
          <a:p>
            <a:r>
              <a:rPr lang="fi-FI" dirty="0"/>
              <a:t>Työttömyys jää todennäköisesti alkuvuotta korkeammalle tasolle vielä pitkäksi aikaa </a:t>
            </a:r>
          </a:p>
          <a:p>
            <a:pPr marL="718820" lvl="1" indent="-363220"/>
            <a:r>
              <a:rPr lang="fi-FI" dirty="0">
                <a:sym typeface="Wingdings" panose="05000000000000000000" pitchFamily="2" charset="2"/>
              </a:rPr>
              <a:t> Nyt ei ole helppo löytää uutta työpaikkaa  - joskin on edelleen aloja, joissa uutta työvoimaa rekrytoidaan (Sote, maa- ja metsätalous)</a:t>
            </a:r>
            <a:endParaRPr lang="fi-FI" dirty="0">
              <a:cs typeface="Arial"/>
            </a:endParaRPr>
          </a:p>
          <a:p>
            <a:pPr marL="718820" lvl="1" indent="-363220"/>
            <a:r>
              <a:rPr lang="fi-FI" dirty="0">
                <a:sym typeface="Wingdings" panose="05000000000000000000" pitchFamily="2" charset="2"/>
              </a:rPr>
              <a:t>Etelä-Savoa pienuus näyttää hieman suojaavan tässäkin taantumassa – valitettavasti se ”suojaa” myös nopealta kasvulta</a:t>
            </a:r>
            <a:endParaRPr lang="fi-FI" dirty="0">
              <a:cs typeface="Arial"/>
            </a:endParaRPr>
          </a:p>
        </p:txBody>
      </p:sp>
      <p:sp>
        <p:nvSpPr>
          <p:cNvPr id="4" name="Alatunnisteen paikkamerkki 3">
            <a:extLst>
              <a:ext uri="{FF2B5EF4-FFF2-40B4-BE49-F238E27FC236}">
                <a16:creationId xmlns:a16="http://schemas.microsoft.com/office/drawing/2014/main" id="{31D67FE9-482D-4BDA-9E82-C6759461C405}"/>
              </a:ext>
            </a:extLst>
          </p:cNvPr>
          <p:cNvSpPr>
            <a:spLocks noGrp="1"/>
          </p:cNvSpPr>
          <p:nvPr>
            <p:ph type="ftr" sz="quarter" idx="11"/>
          </p:nvPr>
        </p:nvSpPr>
        <p:spPr/>
        <p:txBody>
          <a:bodyPr/>
          <a:lstStyle/>
          <a:p>
            <a:r>
              <a:rPr lang="fi-FI"/>
              <a:t> </a:t>
            </a:r>
          </a:p>
        </p:txBody>
      </p:sp>
      <p:sp>
        <p:nvSpPr>
          <p:cNvPr id="5" name="Dian numeron paikkamerkki 4">
            <a:extLst>
              <a:ext uri="{FF2B5EF4-FFF2-40B4-BE49-F238E27FC236}">
                <a16:creationId xmlns:a16="http://schemas.microsoft.com/office/drawing/2014/main" id="{61A3D131-293D-4454-8981-5815BA3329D8}"/>
              </a:ext>
            </a:extLst>
          </p:cNvPr>
          <p:cNvSpPr>
            <a:spLocks noGrp="1"/>
          </p:cNvSpPr>
          <p:nvPr>
            <p:ph type="sldNum" sz="quarter" idx="12"/>
          </p:nvPr>
        </p:nvSpPr>
        <p:spPr/>
        <p:txBody>
          <a:bodyPr/>
          <a:lstStyle/>
          <a:p>
            <a:fld id="{90912E3B-9838-4611-AED2-1868E41D44C1}" type="slidenum">
              <a:rPr lang="fi-FI" smtClean="0"/>
              <a:pPr/>
              <a:t>6</a:t>
            </a:fld>
            <a:endParaRPr lang="fi-FI"/>
          </a:p>
        </p:txBody>
      </p:sp>
    </p:spTree>
    <p:extLst>
      <p:ext uri="{BB962C8B-B14F-4D97-AF65-F5344CB8AC3E}">
        <p14:creationId xmlns:p14="http://schemas.microsoft.com/office/powerpoint/2010/main" val="31859184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897F6F3-98AD-43AF-9A1F-3411136677F3}"/>
              </a:ext>
            </a:extLst>
          </p:cNvPr>
          <p:cNvSpPr>
            <a:spLocks noGrp="1"/>
          </p:cNvSpPr>
          <p:nvPr>
            <p:ph type="title"/>
          </p:nvPr>
        </p:nvSpPr>
        <p:spPr>
          <a:xfrm>
            <a:off x="3813730" y="2564904"/>
            <a:ext cx="6795700" cy="1113543"/>
          </a:xfrm>
        </p:spPr>
        <p:txBody>
          <a:bodyPr/>
          <a:lstStyle/>
          <a:p>
            <a:r>
              <a:rPr lang="fi-FI"/>
              <a:t>Kiitos!</a:t>
            </a:r>
          </a:p>
        </p:txBody>
      </p:sp>
      <p:sp>
        <p:nvSpPr>
          <p:cNvPr id="4" name="Alatunnisteen paikkamerkki 3">
            <a:extLst>
              <a:ext uri="{FF2B5EF4-FFF2-40B4-BE49-F238E27FC236}">
                <a16:creationId xmlns:a16="http://schemas.microsoft.com/office/drawing/2014/main" id="{10CBF0F1-AAB6-46F7-9854-5BE2208E8C2C}"/>
              </a:ext>
            </a:extLst>
          </p:cNvPr>
          <p:cNvSpPr>
            <a:spLocks noGrp="1"/>
          </p:cNvSpPr>
          <p:nvPr>
            <p:ph type="ftr" sz="quarter" idx="11"/>
          </p:nvPr>
        </p:nvSpPr>
        <p:spPr/>
        <p:txBody>
          <a:bodyPr/>
          <a:lstStyle/>
          <a:p>
            <a:r>
              <a:rPr lang="fi-FI"/>
              <a:t> </a:t>
            </a:r>
          </a:p>
        </p:txBody>
      </p:sp>
      <p:sp>
        <p:nvSpPr>
          <p:cNvPr id="5" name="Dian numeron paikkamerkki 4">
            <a:extLst>
              <a:ext uri="{FF2B5EF4-FFF2-40B4-BE49-F238E27FC236}">
                <a16:creationId xmlns:a16="http://schemas.microsoft.com/office/drawing/2014/main" id="{48A56D1E-529C-4B58-833A-EA9A020F148C}"/>
              </a:ext>
            </a:extLst>
          </p:cNvPr>
          <p:cNvSpPr>
            <a:spLocks noGrp="1"/>
          </p:cNvSpPr>
          <p:nvPr>
            <p:ph type="sldNum" sz="quarter" idx="12"/>
          </p:nvPr>
        </p:nvSpPr>
        <p:spPr/>
        <p:txBody>
          <a:bodyPr/>
          <a:lstStyle/>
          <a:p>
            <a:fld id="{90912E3B-9838-4611-AED2-1868E41D44C1}" type="slidenum">
              <a:rPr lang="fi-FI" smtClean="0"/>
              <a:pPr/>
              <a:t>7</a:t>
            </a:fld>
            <a:endParaRPr lang="fi-FI"/>
          </a:p>
        </p:txBody>
      </p:sp>
    </p:spTree>
    <p:extLst>
      <p:ext uri="{BB962C8B-B14F-4D97-AF65-F5344CB8AC3E}">
        <p14:creationId xmlns:p14="http://schemas.microsoft.com/office/powerpoint/2010/main" val="1160444341"/>
      </p:ext>
    </p:extLst>
  </p:cSld>
  <p:clrMapOvr>
    <a:masterClrMapping/>
  </p:clrMapOvr>
</p:sld>
</file>

<file path=ppt/theme/theme1.xml><?xml version="1.0" encoding="utf-8"?>
<a:theme xmlns:a="http://schemas.openxmlformats.org/drawingml/2006/main" name="TE__DB01_perus__FI_V____RGB[1]">
  <a:themeElements>
    <a:clrScheme name="ELY_saatutettavuus">
      <a:dk1>
        <a:sysClr val="windowText" lastClr="000000"/>
      </a:dk1>
      <a:lt1>
        <a:srgbClr val="FFFFFF"/>
      </a:lt1>
      <a:dk2>
        <a:srgbClr val="58585A"/>
      </a:dk2>
      <a:lt2>
        <a:srgbClr val="D8D8D8"/>
      </a:lt2>
      <a:accent1>
        <a:srgbClr val="003883"/>
      </a:accent1>
      <a:accent2>
        <a:srgbClr val="779346"/>
      </a:accent2>
      <a:accent3>
        <a:srgbClr val="D9640C"/>
      </a:accent3>
      <a:accent4>
        <a:srgbClr val="4460A5"/>
      </a:accent4>
      <a:accent5>
        <a:srgbClr val="58585A"/>
      </a:accent5>
      <a:accent6>
        <a:srgbClr val="FDD078"/>
      </a:accent6>
      <a:hlink>
        <a:srgbClr val="003883"/>
      </a:hlink>
      <a:folHlink>
        <a:srgbClr val="58585A"/>
      </a:folHlink>
    </a:clrScheme>
    <a:fontScheme name="Office, klassinen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te-keskus_laaja.potx" id="{AACE8596-A0CA-4B4B-AE20-825FA8E7C6BB}" vid="{7E24BA32-03A5-46F3-9DB0-F8CA86CD38D7}"/>
    </a:ext>
  </a:extLst>
</a:theme>
</file>

<file path=ppt/theme/theme2.xml><?xml version="1.0" encoding="utf-8"?>
<a:theme xmlns:a="http://schemas.openxmlformats.org/drawingml/2006/main" name="1_ELY_powerpoint_pohja">
  <a:themeElements>
    <a:clrScheme name="ELY-värit">
      <a:dk1>
        <a:sysClr val="windowText" lastClr="000000"/>
      </a:dk1>
      <a:lt1>
        <a:srgbClr val="FFFFFF"/>
      </a:lt1>
      <a:dk2>
        <a:srgbClr val="58585A"/>
      </a:dk2>
      <a:lt2>
        <a:srgbClr val="D8D8D8"/>
      </a:lt2>
      <a:accent1>
        <a:srgbClr val="003883"/>
      </a:accent1>
      <a:accent2>
        <a:srgbClr val="779346"/>
      </a:accent2>
      <a:accent3>
        <a:srgbClr val="D9640C"/>
      </a:accent3>
      <a:accent4>
        <a:srgbClr val="4460A5"/>
      </a:accent4>
      <a:accent5>
        <a:srgbClr val="58585A"/>
      </a:accent5>
      <a:accent6>
        <a:srgbClr val="FDD078"/>
      </a:accent6>
      <a:hlink>
        <a:srgbClr val="D9640C"/>
      </a:hlink>
      <a:folHlink>
        <a:srgbClr val="D9640C"/>
      </a:folHlink>
    </a:clrScheme>
    <a:fontScheme name="ELY_fonti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teema 1">
        <a:dk1>
          <a:srgbClr val="59595B"/>
        </a:dk1>
        <a:lt1>
          <a:srgbClr val="FFFFFF"/>
        </a:lt1>
        <a:dk2>
          <a:srgbClr val="0081CC"/>
        </a:dk2>
        <a:lt2>
          <a:srgbClr val="A7A8AB"/>
        </a:lt2>
        <a:accent1>
          <a:srgbClr val="859FCB"/>
        </a:accent1>
        <a:accent2>
          <a:srgbClr val="D87F82"/>
        </a:accent2>
        <a:accent3>
          <a:srgbClr val="FFFFFF"/>
        </a:accent3>
        <a:accent4>
          <a:srgbClr val="4B4B4C"/>
        </a:accent4>
        <a:accent5>
          <a:srgbClr val="C2CDE2"/>
        </a:accent5>
        <a:accent6>
          <a:srgbClr val="C47275"/>
        </a:accent6>
        <a:hlink>
          <a:srgbClr val="7FD1ED"/>
        </a:hlink>
        <a:folHlink>
          <a:srgbClr val="F7BC7F"/>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ELY_PowerPoint-pohja_10-1015_laaja_EU-muutos.potx" id="{F0C9EA2F-0638-4005-8085-573799E15D24}" vid="{89F23E68-40CC-4F2B-B19B-6CF175DAA77D}"/>
    </a:ext>
  </a:extLst>
</a:theme>
</file>

<file path=ppt/theme/theme3.xml><?xml version="1.0" encoding="utf-8"?>
<a:theme xmlns:a="http://schemas.openxmlformats.org/drawingml/2006/main" name="Office-te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te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xml_kameleon>
  <laatijaorganisaatio>Etelä-Savon TE-toimisto|1baa378e-eb4e-4f8f-ba4d-0657df8b94aa</laatijaorganisaatio>
  <dokumenttityyppi>Esitys</dokumenttityyppi>
  <päiväys>22.5.2020</päiväys>
  <kieli>Suomi</kieli>
  <dokumentin_x0020_tila/>
  <kehalaatija/>
</xml_kameleon>
</file>

<file path=customXml/item3.xml><?xml version="1.0" encoding="utf-8"?>
<ct:contentTypeSchema xmlns:ct="http://schemas.microsoft.com/office/2006/metadata/contentType" xmlns:ma="http://schemas.microsoft.com/office/2006/metadata/properties/metaAttributes" ct:_="" ma:_="" ma:contentTypeName="TAIMI Työtiladokumentti" ma:contentTypeID="0x01010040485BB5EA91409BADF540D1B0254D330400412DE7C8DEEBD14D99BB24CFED095ABC" ma:contentTypeVersion="133" ma:contentTypeDescription="Taimin työtiloissa käytettävä sisältötyyppi. Pohjautuu TAIMI Yleisdokumentti-sisältötyyppiin, josta on siivottu mm. joitakin viestinnällisen intran metatietoja pois ja järjestetty metatiedot eri järjestykseen." ma:contentTypeScope="" ma:versionID="356e272e9a5ef68e982c940275bf8627">
  <xsd:schema xmlns:xsd="http://www.w3.org/2001/XMLSchema" xmlns:xs="http://www.w3.org/2001/XMLSchema" xmlns:p="http://schemas.microsoft.com/office/2006/metadata/properties" xmlns:ns2="a90a8554-5475-4609-9feb-2f024996965b" targetNamespace="http://schemas.microsoft.com/office/2006/metadata/properties" ma:root="true" ma:fieldsID="435a2c3793895e843525c21b4c439ece" ns2:_="">
    <xsd:import namespace="a90a8554-5475-4609-9feb-2f024996965b"/>
    <xsd:element name="properties">
      <xsd:complexType>
        <xsd:sequence>
          <xsd:element name="documentManagement">
            <xsd:complexType>
              <xsd:all>
                <xsd:element ref="ns2:Päiväys" minOccurs="0"/>
                <xsd:element ref="ns2:Dokumenttityyppi" minOccurs="0"/>
                <xsd:element ref="ns2:Dokumentin_x0020_tila" minOccurs="0"/>
                <xsd:element ref="ns2:KEHALaatija" minOccurs="0"/>
                <xsd:element ref="ns2:Lisatieto" minOccurs="0"/>
                <xsd:element ref="ns2:Diaarinumero" minOccurs="0"/>
                <xsd:element ref="ns2:h5218b789dcc4879ac7e2471126f729c" minOccurs="0"/>
                <xsd:element ref="ns2:cdf3ae8bf76741b5a3048f7f7f6eee61" minOccurs="0"/>
                <xsd:element ref="ns2:TaxCatchAll" minOccurs="0"/>
                <xsd:element ref="ns2:ic4bbedd957942e9b7ae9016b7d801af" minOccurs="0"/>
                <xsd:element ref="ns2:ha41659fa04643d0ac27d4c98155f03c" minOccurs="0"/>
                <xsd:element ref="ns2:TaxCatchAllLabel" minOccurs="0"/>
                <xsd:element ref="ns2:Projekti"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90a8554-5475-4609-9feb-2f024996965b" elementFormDefault="qualified">
    <xsd:import namespace="http://schemas.microsoft.com/office/2006/documentManagement/types"/>
    <xsd:import namespace="http://schemas.microsoft.com/office/infopath/2007/PartnerControls"/>
    <xsd:element name="Päiväys" ma:index="2" nillable="true" ma:displayName="Päiväys" ma:description="Päivämäärä muodossa pp.kk.vvvv   HUOM! Ei ole sama kuin Muokkauspäivä, joka muuttuu aina kun dokumentin sisältöä tai ominaisuuksia muutetaan" ma:format="DateOnly" ma:internalName="P_x00e4_iv_x00e4_ys">
      <xsd:simpleType>
        <xsd:restriction base="dms:DateTime"/>
      </xsd:simpleType>
    </xsd:element>
    <xsd:element name="Dokumenttityyppi" ma:index="3" nillable="true" ma:displayName="Dokumenttityyppi" ma:description="Valitse dokumentin sisältöä ja käyttötarkoitusta kuvaava dokumenttityyppi. Käytä yleistyyppejä eli esim. Henkilöstösuunnitelma ja Taloussuunnitelma ovat molemmat Suunnitelma-tyyppisiä. Tarkenna tyyppiä tarvittaessa esim. dokumentin nimessä." ma:format="Dropdown" ma:internalName="Dokumenttityyppi">
      <xsd:simpleType>
        <xsd:restriction base="dms:Choice">
          <xsd:enumeration value="TUNTEMATON"/>
          <xsd:enumeration value="Muu dokumenttityyppi"/>
          <xsd:enumeration value="Aloite"/>
          <xsd:enumeration value="Analyysi"/>
          <xsd:enumeration value="Ansioluettelo"/>
          <xsd:enumeration value="Arvio"/>
          <xsd:enumeration value="Arviointi"/>
          <xsd:enumeration value="Asettamispäätös"/>
          <xsd:enumeration value="Asetus"/>
          <xsd:enumeration value="Asiakirjamalli"/>
          <xsd:enumeration value="Asialista"/>
          <xsd:enumeration value="Ehdotus"/>
          <xsd:enumeration value="Esite"/>
          <xsd:enumeration value="Esittely"/>
          <xsd:enumeration value="Esitys"/>
          <xsd:enumeration value="Esityslista"/>
          <xsd:enumeration value="Haaste"/>
          <xsd:enumeration value="Hakemus"/>
          <xsd:enumeration value="Hankekortti"/>
          <xsd:enumeration value="Hinnasto"/>
          <xsd:enumeration value="Huomautus"/>
          <xsd:enumeration value="Hyvitys"/>
          <xsd:enumeration value="Hyväksyminen"/>
          <xsd:enumeration value="Ilmoitus"/>
          <xsd:enumeration value="Jälkiarviointi"/>
          <xsd:enumeration value="Kannanotto"/>
          <xsd:enumeration value="Kartta"/>
          <xsd:enumeration value="Kehittämisehdotus"/>
          <xsd:enumeration value="Kirje"/>
          <xsd:enumeration value="Kokouskutsu"/>
          <xsd:enumeration value="Korvaus"/>
          <xsd:enumeration value="Kuittauspyyntö"/>
          <xsd:enumeration value="Kuitti"/>
          <xsd:enumeration value="Kustannusarvio"/>
          <xsd:enumeration value="Kutsu"/>
          <xsd:enumeration value="Kuuleminen"/>
          <xsd:enumeration value="Kuulutus"/>
          <xsd:enumeration value="Kuvaus"/>
          <xsd:enumeration value="Laskelma"/>
          <xsd:enumeration value="Lasku"/>
          <xsd:enumeration value="Lausunto"/>
          <xsd:enumeration value="Lausuntopyyntö"/>
          <xsd:enumeration value="Liite"/>
          <xsd:enumeration value="Linkki"/>
          <xsd:enumeration value="Lista"/>
          <xsd:enumeration value="Lomake"/>
          <xsd:enumeration value="Loppuraportti"/>
          <xsd:enumeration value="Luettelo"/>
          <xsd:enumeration value="Lupa"/>
          <xsd:enumeration value="Lähete"/>
          <xsd:enumeration value="Määrittely"/>
          <xsd:enumeration value="Määritys"/>
          <xsd:enumeration value="Määrärahakirje"/>
          <xsd:enumeration value="Muistio"/>
          <xsd:enumeration value="Muutosilmoitus"/>
          <xsd:enumeration value="Nimitys"/>
          <xsd:enumeration value="Ohje"/>
          <xsd:enumeration value="Ohjelma"/>
          <xsd:enumeration value="Oikaisupäätös"/>
          <xsd:enumeration value="Palautuspyyntö"/>
          <xsd:enumeration value="Palvelukuvaus"/>
          <xsd:enumeration value="Perustelumuistio"/>
          <xsd:enumeration value="Politiikka"/>
          <xsd:enumeration value="Posteri"/>
          <xsd:enumeration value="Projektiehdotus"/>
          <xsd:enumeration value="Projektisuunnitelma"/>
          <xsd:enumeration value="Prosessikuvaus"/>
          <xsd:enumeration value="Pyyntö"/>
          <xsd:enumeration value="Päätös"/>
          <xsd:enumeration value="Pöytäkirja"/>
          <xsd:enumeration value="Raportti"/>
          <xsd:enumeration value="Rekisteriseloste"/>
          <xsd:enumeration value="Reklamaatio"/>
          <xsd:enumeration value="Resurssivaraus"/>
          <xsd:enumeration value="Saate"/>
          <xsd:enumeration value="Selvityspyyntö"/>
          <xsd:enumeration value="Sitoumus"/>
          <xsd:enumeration value="Sivusto"/>
          <xsd:enumeration value="Sopimus"/>
          <xsd:enumeration value="Strategia"/>
          <xsd:enumeration value="Suunnitelma"/>
          <xsd:enumeration value="Sähköpostiviesti"/>
          <xsd:enumeration value="Tarjous"/>
          <xsd:enumeration value="Tarjouspyyntö"/>
          <xsd:enumeration value="Tarkastus"/>
          <xsd:enumeration value="Tehtävänkuva"/>
          <xsd:enumeration value="Tiedote"/>
          <xsd:enumeration value="Tietojärjestelmäseloste"/>
          <xsd:enumeration value="Tietosuojaseloste"/>
          <xsd:enumeration value="Tilaus"/>
          <xsd:enumeration value="Tilausvahvistus"/>
          <xsd:enumeration value="Todistus"/>
          <xsd:enumeration value="Toimeksianto"/>
          <xsd:enumeration value="Tosite"/>
          <xsd:enumeration value="Työjärjestys"/>
          <xsd:enumeration value="Urakkaohjelma"/>
          <xsd:enumeration value="Uutiskirje"/>
          <xsd:enumeration value="Vaatimus"/>
          <xsd:enumeration value="Valitus"/>
          <xsd:enumeration value="Valitusosoitus"/>
          <xsd:enumeration value="Vastaus"/>
          <xsd:enumeration value="Vastine"/>
          <xsd:enumeration value="Video"/>
          <xsd:enumeration value="Yhteenveto"/>
          <xsd:enumeration value="Äänitiedosto"/>
          <xsd:enumeration value="Palvelusopimus"/>
          <xsd:enumeration value="Toimeksiantosopimus"/>
          <xsd:enumeration value="Toimitussopimus"/>
          <xsd:enumeration value="Toimittajasopimus"/>
          <xsd:enumeration value="Tietoturvallisuussopimus"/>
          <xsd:enumeration value="Tutkintapyyntö"/>
          <xsd:enumeration value="Työmääräarvio"/>
          <xsd:enumeration value="Vaatimusmäärittely"/>
        </xsd:restriction>
      </xsd:simpleType>
    </xsd:element>
    <xsd:element name="Dokumentin_x0020_tila" ma:index="4" nillable="true" ma:displayName="Dokumentin tila" ma:description="Valitse dokumentin tila" ma:format="Dropdown" ma:internalName="Dokumentin_x0020_tila">
      <xsd:simpleType>
        <xsd:restriction base="dms:Choice">
          <xsd:enumeration value="Luonnos"/>
          <xsd:enumeration value="Lausunnolla"/>
          <xsd:enumeration value="Katselmoitavana"/>
          <xsd:enumeration value="Kommentoitavana"/>
          <xsd:enumeration value="Valmis"/>
          <xsd:enumeration value="Hyväksytty"/>
          <xsd:enumeration value="Allekirjoitettu"/>
          <xsd:enumeration value="Arkistoitu"/>
          <xsd:enumeration value="Toimitettu allekirjoitettavaksi"/>
        </xsd:restriction>
      </xsd:simpleType>
    </xsd:element>
    <xsd:element name="KEHALaatija" ma:index="5" nillable="true" ma:displayName="Laatija" ma:description="Dokumentin laatija(t)/kirjoittaja(t)/valmistelija(t). Kirjoita muodossa Sukunimi Etunimi ja useampi nimi pilkulla erotettuina. Laatijaorganisaatio on omana tietonaan. HUOM! Ei ole sama kuin Muokkaaja, joka päivittyy aina automaattisesti!" ma:internalName="KEHALaatija">
      <xsd:simpleType>
        <xsd:restriction base="dms:Text">
          <xsd:maxLength value="255"/>
        </xsd:restriction>
      </xsd:simpleType>
    </xsd:element>
    <xsd:element name="Lisatieto" ma:index="7" nillable="true" ma:displayName="Lisatieto" ma:description="Dokumenttiin liittyvä vapaamuotoinen lisätieto" ma:internalName="Lisatieto">
      <xsd:simpleType>
        <xsd:restriction base="dms:Text">
          <xsd:maxLength value="255"/>
        </xsd:restriction>
      </xsd:simpleType>
    </xsd:element>
    <xsd:element name="Diaarinumero" ma:index="8" nillable="true" ma:displayName="Diaarinumero" ma:description="Arkistoitavat dokumentit pitää toimittaa viraston asiankäsittelyjärjestelmään (esim. USPA), josta saadaan dokumentille diaarinumero/asian tunnus. Dokumentin tallentaminen työtilaan ei vastaa arkistointia vaan on lähinnä työkappale tai kopio! Kirjoita tähän asiankäsittelyjärjestelmästä saatu diaarinumero. Jos tässä diaarinumerokentässä on tieto, silloin alkuperäinen dokumentti on löydettävissä asiankäsittelyjärjestelmästä samalla diaarinumerolla." ma:internalName="Diaarinumero">
      <xsd:simpleType>
        <xsd:restriction base="dms:Text">
          <xsd:maxLength value="255"/>
        </xsd:restriction>
      </xsd:simpleType>
    </xsd:element>
    <xsd:element name="h5218b789dcc4879ac7e2471126f729c" ma:index="18" nillable="true" ma:taxonomy="true" ma:internalName="h5218b789dcc4879ac7e2471126f729c" ma:taxonomyFieldName="Laatijaorganisaatio" ma:displayName="Laatijaorganisaatio" ma:default="" ma:fieldId="{15218b78-9dcc-4879-ac7e-2471126f729c}" ma:sspId="d2c86073-d20c-4242-97f1-555d65605501" ma:termSetId="3048278a-efee-4f89-97d2-3a09c7261644" ma:anchorId="00000000-0000-0000-0000-000000000000" ma:open="true" ma:isKeyword="false">
      <xsd:complexType>
        <xsd:sequence>
          <xsd:element ref="pc:Terms" minOccurs="0" maxOccurs="1"/>
        </xsd:sequence>
      </xsd:complexType>
    </xsd:element>
    <xsd:element name="cdf3ae8bf76741b5a3048f7f7f6eee61" ma:index="20" nillable="true" ma:taxonomy="true" ma:internalName="cdf3ae8bf76741b5a3048f7f7f6eee61" ma:taxonomyFieldName="Kohdevirastot" ma:displayName="Kohdevirastot" ma:default="" ma:fieldId="{cdf3ae8b-f767-41b5-a304-8f7f7f6eee61}" ma:taxonomyMulti="true" ma:sspId="d2c86073-d20c-4242-97f1-555d65605501" ma:termSetId="63820ef9-0d8b-440d-bb2a-a34f31636611" ma:anchorId="00000000-0000-0000-0000-000000000000" ma:open="false" ma:isKeyword="false">
      <xsd:complexType>
        <xsd:sequence>
          <xsd:element ref="pc:Terms" minOccurs="0" maxOccurs="1"/>
        </xsd:sequence>
      </xsd:complexType>
    </xsd:element>
    <xsd:element name="TaxCatchAll" ma:index="21" nillable="true" ma:displayName="Taxonomy Catch All Column" ma:hidden="true" ma:list="{82cdd2f2-290b-4248-98ce-8660527d5bf4}" ma:internalName="TaxCatchAll" ma:showField="CatchAllData" ma:web="8a640c05-48ea-4462-ae88-44cd5fd043dc">
      <xsd:complexType>
        <xsd:complexContent>
          <xsd:extension base="dms:MultiChoiceLookup">
            <xsd:sequence>
              <xsd:element name="Value" type="dms:Lookup" maxOccurs="unbounded" minOccurs="0" nillable="true"/>
            </xsd:sequence>
          </xsd:extension>
        </xsd:complexContent>
      </xsd:complexType>
    </xsd:element>
    <xsd:element name="ic4bbedd957942e9b7ae9016b7d801af" ma:index="22" nillable="true" ma:taxonomy="true" ma:internalName="ic4bbedd957942e9b7ae9016b7d801af" ma:taxonomyFieldName="Kohdepaikkakunnat" ma:displayName="Kohdepaikkakunnat" ma:default="" ma:fieldId="{2c4bbedd-9579-42e9-b7ae-9016b7d801af}" ma:taxonomyMulti="true" ma:sspId="d2c86073-d20c-4242-97f1-555d65605501" ma:termSetId="0dc2f29c-0234-492f-8714-dea2e1be5dcc" ma:anchorId="00000000-0000-0000-0000-000000000000" ma:open="false" ma:isKeyword="false">
      <xsd:complexType>
        <xsd:sequence>
          <xsd:element ref="pc:Terms" minOccurs="0" maxOccurs="1"/>
        </xsd:sequence>
      </xsd:complexType>
    </xsd:element>
    <xsd:element name="ha41659fa04643d0ac27d4c98155f03c" ma:index="23" nillable="true" ma:taxonomy="true" ma:internalName="ha41659fa04643d0ac27d4c98155f03c" ma:taxonomyFieldName="Sis_x00e4_lt_x00f6_aihe" ma:displayName="Sisältöaihe" ma:default="" ma:fieldId="{1a41659f-a046-43d0-ac27-d4c98155f03c}" ma:sspId="d2c86073-d20c-4242-97f1-555d65605501" ma:termSetId="908b95f9-7a2e-4422-b2f4-f82e2c0341e9" ma:anchorId="00000000-0000-0000-0000-000000000000" ma:open="false" ma:isKeyword="false">
      <xsd:complexType>
        <xsd:sequence>
          <xsd:element ref="pc:Terms" minOccurs="0" maxOccurs="1"/>
        </xsd:sequence>
      </xsd:complexType>
    </xsd:element>
    <xsd:element name="TaxCatchAllLabel" ma:index="24" nillable="true" ma:displayName="Taxonomy Catch All Column1" ma:hidden="true" ma:list="{82cdd2f2-290b-4248-98ce-8660527d5bf4}" ma:internalName="TaxCatchAllLabel" ma:readOnly="true" ma:showField="CatchAllDataLabel" ma:web="8a640c05-48ea-4462-ae88-44cd5fd043dc">
      <xsd:complexType>
        <xsd:complexContent>
          <xsd:extension base="dms:MultiChoiceLookup">
            <xsd:sequence>
              <xsd:element name="Value" type="dms:Lookup" maxOccurs="unbounded" minOccurs="0" nillable="true"/>
            </xsd:sequence>
          </xsd:extension>
        </xsd:complexContent>
      </xsd:complexType>
    </xsd:element>
    <xsd:element name="Projekti" ma:index="25" nillable="true" ma:displayName="Projekti" ma:description="Projektin nimi, lyhenne tai tunniste (esim. projektinumero). Jos käytetään projektin nimeä, kiinnitä huomiota oikeinkirjoitukseen, jotta Projekti-metatiedolla voidaan helposti hakea yhteen tietytyn projektiin liittyvät dokumentit." ma:internalName="Projekti">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4" ma:displayName="Sisältölaji"/>
        <xsd:element ref="dc:title" minOccurs="0" maxOccurs="1" ma:index="1" ma:displayName="Otsikk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SharedContentType xmlns="Microsoft.SharePoint.Taxonomy.ContentTypeSync" SourceId="d2c86073-d20c-4242-97f1-555d65605501" ContentTypeId="0x01010040485BB5EA91409BADF540D1B0254D3304" PreviousValue="false"/>
</file>

<file path=customXml/item5.xml><?xml version="1.0" encoding="utf-8"?>
<p:properties xmlns:p="http://schemas.microsoft.com/office/2006/metadata/properties" xmlns:xsi="http://www.w3.org/2001/XMLSchema-instance" xmlns:pc="http://schemas.microsoft.com/office/infopath/2007/PartnerControls">
  <documentManagement>
    <Dokumentin_x0020_tila xmlns="a90a8554-5475-4609-9feb-2f024996965b" xsi:nil="true"/>
    <KEHALaatija xmlns="a90a8554-5475-4609-9feb-2f024996965b" xsi:nil="true"/>
    <Päiväys xmlns="a90a8554-5475-4609-9feb-2f024996965b">2020-05-21T21:00:00+00:00</Päiväys>
    <Dokumenttityyppi xmlns="a90a8554-5475-4609-9feb-2f024996965b">Esitys</Dokumenttityyppi>
    <ha41659fa04643d0ac27d4c98155f03c xmlns="a90a8554-5475-4609-9feb-2f024996965b">
      <Terms xmlns="http://schemas.microsoft.com/office/infopath/2007/PartnerControls"/>
    </ha41659fa04643d0ac27d4c98155f03c>
    <Diaarinumero xmlns="a90a8554-5475-4609-9feb-2f024996965b" xsi:nil="true"/>
    <TaxCatchAll xmlns="a90a8554-5475-4609-9feb-2f024996965b"/>
    <h5218b789dcc4879ac7e2471126f729c xmlns="a90a8554-5475-4609-9feb-2f024996965b">
      <Terms xmlns="http://schemas.microsoft.com/office/infopath/2007/PartnerControls"/>
    </h5218b789dcc4879ac7e2471126f729c>
    <ic4bbedd957942e9b7ae9016b7d801af xmlns="a90a8554-5475-4609-9feb-2f024996965b">
      <Terms xmlns="http://schemas.microsoft.com/office/infopath/2007/PartnerControls"/>
    </ic4bbedd957942e9b7ae9016b7d801af>
    <cdf3ae8bf76741b5a3048f7f7f6eee61 xmlns="a90a8554-5475-4609-9feb-2f024996965b">
      <Terms xmlns="http://schemas.microsoft.com/office/infopath/2007/PartnerControls"/>
    </cdf3ae8bf76741b5a3048f7f7f6eee61>
    <Projekti xmlns="a90a8554-5475-4609-9feb-2f024996965b" xsi:nil="true"/>
    <Lisatieto xmlns="a90a8554-5475-4609-9feb-2f024996965b" xsi:nil="true"/>
  </documentManagement>
</p:properties>
</file>

<file path=customXml/itemProps1.xml><?xml version="1.0" encoding="utf-8"?>
<ds:datastoreItem xmlns:ds="http://schemas.openxmlformats.org/officeDocument/2006/customXml" ds:itemID="{4403B624-7221-4C15-BA1D-DE0C54F265C4}">
  <ds:schemaRefs>
    <ds:schemaRef ds:uri="http://schemas.microsoft.com/sharepoint/v3/contenttype/forms"/>
  </ds:schemaRefs>
</ds:datastoreItem>
</file>

<file path=customXml/itemProps2.xml><?xml version="1.0" encoding="utf-8"?>
<ds:datastoreItem xmlns:ds="http://schemas.openxmlformats.org/officeDocument/2006/customXml" ds:itemID="{5ACA787C-1499-4361-9987-279C96CDBC70}">
  <ds:schemaRefs/>
</ds:datastoreItem>
</file>

<file path=customXml/itemProps3.xml><?xml version="1.0" encoding="utf-8"?>
<ds:datastoreItem xmlns:ds="http://schemas.openxmlformats.org/officeDocument/2006/customXml" ds:itemID="{F12B4799-BAAF-42E9-897E-42F2838145E8}">
  <ds:schemaRefs>
    <ds:schemaRef ds:uri="a90a8554-5475-4609-9feb-2f024996965b"/>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4.xml><?xml version="1.0" encoding="utf-8"?>
<ds:datastoreItem xmlns:ds="http://schemas.openxmlformats.org/officeDocument/2006/customXml" ds:itemID="{28CFF00C-861E-468E-AEEA-E07E97FA306F}">
  <ds:schemaRefs>
    <ds:schemaRef ds:uri="Microsoft.SharePoint.Taxonomy.ContentTypeSync"/>
  </ds:schemaRefs>
</ds:datastoreItem>
</file>

<file path=customXml/itemProps5.xml><?xml version="1.0" encoding="utf-8"?>
<ds:datastoreItem xmlns:ds="http://schemas.openxmlformats.org/officeDocument/2006/customXml" ds:itemID="{3A4A110B-6C2C-4333-9042-EC2BF90F2478}">
  <ds:schemaRefs>
    <ds:schemaRef ds:uri="http://schemas.microsoft.com/office/2006/metadata/properties"/>
    <ds:schemaRef ds:uri="http://purl.org/dc/terms/"/>
    <ds:schemaRef ds:uri="http://schemas.microsoft.com/office/2006/documentManagement/types"/>
    <ds:schemaRef ds:uri="http://purl.org/dc/elements/1.1/"/>
    <ds:schemaRef ds:uri="http://purl.org/dc/dcmitype/"/>
    <ds:schemaRef ds:uri="a90a8554-5475-4609-9feb-2f024996965b"/>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te-keskus_laaja</Template>
  <TotalTime>42</TotalTime>
  <Words>461</Words>
  <Application>Microsoft Office PowerPoint</Application>
  <PresentationFormat>Laajakuva</PresentationFormat>
  <Paragraphs>58</Paragraphs>
  <Slides>7</Slides>
  <Notes>0</Notes>
  <HiddenSlides>0</HiddenSlides>
  <MMClips>0</MMClips>
  <ScaleCrop>false</ScaleCrop>
  <HeadingPairs>
    <vt:vector size="6" baseType="variant">
      <vt:variant>
        <vt:lpstr>Käytetyt fontit</vt:lpstr>
      </vt:variant>
      <vt:variant>
        <vt:i4>4</vt:i4>
      </vt:variant>
      <vt:variant>
        <vt:lpstr>Teema</vt:lpstr>
      </vt:variant>
      <vt:variant>
        <vt:i4>2</vt:i4>
      </vt:variant>
      <vt:variant>
        <vt:lpstr>Dian otsikot</vt:lpstr>
      </vt:variant>
      <vt:variant>
        <vt:i4>7</vt:i4>
      </vt:variant>
    </vt:vector>
  </HeadingPairs>
  <TitlesOfParts>
    <vt:vector size="13" baseType="lpstr">
      <vt:lpstr>Arial</vt:lpstr>
      <vt:lpstr>Calibri</vt:lpstr>
      <vt:lpstr>Verdana</vt:lpstr>
      <vt:lpstr>Wingdings</vt:lpstr>
      <vt:lpstr>TE__DB01_perus__FI_V____RGB[1]</vt:lpstr>
      <vt:lpstr>1_ELY_powerpoint_pohja</vt:lpstr>
      <vt:lpstr>Etelä-Savon tilannekatsaus koronapandemian vaikutuksista  Juha Pulliainen Hanna Makkula      </vt:lpstr>
      <vt:lpstr>Etelä-Savon koronarahoituksen tilanne</vt:lpstr>
      <vt:lpstr>Etelä-Savon näkymiä toimialoittain kesän yli</vt:lpstr>
      <vt:lpstr>Koronan vaikutukset Etelä-Savon työllisyyteen</vt:lpstr>
      <vt:lpstr>Elinkeinoelämän pitkän tähtäimen näkymiä</vt:lpstr>
      <vt:lpstr>Tulevan uumoilua työllisyyden näkökulmasta</vt:lpstr>
      <vt:lpstr>Kiitos!</vt:lpstr>
    </vt:vector>
  </TitlesOfParts>
  <Company>Etelä-Savon TE-toimisto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PowerPoint-esitys</dc:title>
  <dc:creator>Makkula Hanna</dc:creator>
  <cp:keywords/>
  <cp:lastModifiedBy>Makkula Hanna</cp:lastModifiedBy>
  <cp:revision>9</cp:revision>
  <dcterms:created xsi:type="dcterms:W3CDTF">2020-05-22T08:42:05Z</dcterms:created>
  <dcterms:modified xsi:type="dcterms:W3CDTF">2020-05-26T06:39:23Z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vKameleonVerID">
    <vt:lpwstr>460.1018.02.001</vt:lpwstr>
  </property>
  <property fmtid="{D5CDD505-2E9C-101B-9397-08002B2CF9AE}" pid="3" name="dvSaved">
    <vt:lpwstr>1</vt:lpwstr>
  </property>
  <property fmtid="{D5CDD505-2E9C-101B-9397-08002B2CF9AE}" pid="4" name="dvLanguage">
    <vt:lpwstr>1035</vt:lpwstr>
  </property>
  <property fmtid="{D5CDD505-2E9C-101B-9397-08002B2CF9AE}" pid="5" name="dvTemplate">
    <vt:lpwstr>te-keskus_laaja.potx</vt:lpwstr>
  </property>
  <property fmtid="{D5CDD505-2E9C-101B-9397-08002B2CF9AE}" pid="6" name="dvDefinition">
    <vt:lpwstr>1018 (dd_default.xml)</vt:lpwstr>
  </property>
  <property fmtid="{D5CDD505-2E9C-101B-9397-08002B2CF9AE}" pid="7" name="dvDefinitionID">
    <vt:lpwstr>1018</vt:lpwstr>
  </property>
  <property fmtid="{D5CDD505-2E9C-101B-9397-08002B2CF9AE}" pid="8" name="dvContentFile">
    <vt:lpwstr>dd_default.xml</vt:lpwstr>
  </property>
  <property fmtid="{D5CDD505-2E9C-101B-9397-08002B2CF9AE}" pid="9" name="dvGlobalVerID">
    <vt:lpwstr>460.90.02.218</vt:lpwstr>
  </property>
  <property fmtid="{D5CDD505-2E9C-101B-9397-08002B2CF9AE}" pid="10" name="dvDefinitionVersion">
    <vt:lpwstr>02.001 / 30.6.2016</vt:lpwstr>
  </property>
  <property fmtid="{D5CDD505-2E9C-101B-9397-08002B2CF9AE}" pid="11" name="filename">
    <vt:lpwstr>false</vt:lpwstr>
  </property>
  <property fmtid="{D5CDD505-2E9C-101B-9397-08002B2CF9AE}" pid="12" name="filenameandpath">
    <vt:lpwstr>false</vt:lpwstr>
  </property>
  <property fmtid="{D5CDD505-2E9C-101B-9397-08002B2CF9AE}" pid="13" name="dvPagenumberExist">
    <vt:lpwstr>1</vt:lpwstr>
  </property>
  <property fmtid="{D5CDD505-2E9C-101B-9397-08002B2CF9AE}" pid="14" name="dvAuthorExist">
    <vt:lpwstr>1</vt:lpwstr>
  </property>
  <property fmtid="{D5CDD505-2E9C-101B-9397-08002B2CF9AE}" pid="15" name="dvDateExist">
    <vt:lpwstr>0</vt:lpwstr>
  </property>
  <property fmtid="{D5CDD505-2E9C-101B-9397-08002B2CF9AE}" pid="16" name="dvCategory">
    <vt:lpwstr>165</vt:lpwstr>
  </property>
  <property fmtid="{D5CDD505-2E9C-101B-9397-08002B2CF9AE}" pid="17" name="dvCategory_2">
    <vt:lpwstr>56</vt:lpwstr>
  </property>
  <property fmtid="{D5CDD505-2E9C-101B-9397-08002B2CF9AE}" pid="18" name="dvSavepath">
    <vt:lpwstr/>
  </property>
  <property fmtid="{D5CDD505-2E9C-101B-9397-08002B2CF9AE}" pid="19" name="dvUsed">
    <vt:lpwstr>1</vt:lpwstr>
  </property>
  <property fmtid="{D5CDD505-2E9C-101B-9397-08002B2CF9AE}" pid="20" name="dvCompany">
    <vt:lpwstr>TET ESA</vt:lpwstr>
  </property>
  <property fmtid="{D5CDD505-2E9C-101B-9397-08002B2CF9AE}" pid="21" name="dvSite">
    <vt:lpwstr>Mikkeli</vt:lpwstr>
  </property>
  <property fmtid="{D5CDD505-2E9C-101B-9397-08002B2CF9AE}" pid="22" name="dvNumbering">
    <vt:lpwstr>0</vt:lpwstr>
  </property>
  <property fmtid="{D5CDD505-2E9C-101B-9397-08002B2CF9AE}" pid="23" name="dvDUname">
    <vt:lpwstr/>
  </property>
  <property fmtid="{D5CDD505-2E9C-101B-9397-08002B2CF9AE}" pid="24" name="dvdufname">
    <vt:lpwstr/>
  </property>
  <property fmtid="{D5CDD505-2E9C-101B-9397-08002B2CF9AE}" pid="25" name="dvdulname">
    <vt:lpwstr/>
  </property>
  <property fmtid="{D5CDD505-2E9C-101B-9397-08002B2CF9AE}" pid="26" name="dvDUdepartment">
    <vt:lpwstr/>
  </property>
  <property fmtid="{D5CDD505-2E9C-101B-9397-08002B2CF9AE}" pid="27" name="dvSaavutettavuusVari">
    <vt:lpwstr>1</vt:lpwstr>
  </property>
  <property fmtid="{D5CDD505-2E9C-101B-9397-08002B2CF9AE}" pid="28" name="dvLogoExist">
    <vt:lpwstr>0</vt:lpwstr>
  </property>
  <property fmtid="{D5CDD505-2E9C-101B-9397-08002B2CF9AE}" pid="29" name="dvCurrentlogo">
    <vt:lpwstr/>
  </property>
  <property fmtid="{D5CDD505-2E9C-101B-9397-08002B2CF9AE}" pid="30" name="Asiakirjan tyyppi">
    <vt:lpwstr>Esitys</vt:lpwstr>
  </property>
  <property fmtid="{D5CDD505-2E9C-101B-9397-08002B2CF9AE}" pid="31" name="Dokumenttityyppi">
    <vt:lpwstr>Esitys</vt:lpwstr>
  </property>
  <property fmtid="{D5CDD505-2E9C-101B-9397-08002B2CF9AE}" pid="32" name="Päiväys">
    <vt:filetime>2020-05-21T21:00:00Z</vt:filetime>
  </property>
  <property fmtid="{D5CDD505-2E9C-101B-9397-08002B2CF9AE}" pid="33" name="Kieli">
    <vt:lpwstr>Suomi</vt:lpwstr>
  </property>
  <property fmtid="{D5CDD505-2E9C-101B-9397-08002B2CF9AE}" pid="34" name="Dokumentin_x0020_tila">
    <vt:lpwstr/>
  </property>
  <property fmtid="{D5CDD505-2E9C-101B-9397-08002B2CF9AE}" pid="35" name="KEHALaatija">
    <vt:lpwstr/>
  </property>
  <property fmtid="{D5CDD505-2E9C-101B-9397-08002B2CF9AE}" pid="36" name="ContentTypeId">
    <vt:lpwstr>0x01010040485BB5EA91409BADF540D1B0254D330400412DE7C8DEEBD14D99BB24CFED095ABC</vt:lpwstr>
  </property>
  <property fmtid="{D5CDD505-2E9C-101B-9397-08002B2CF9AE}" pid="37" name="Kohdepaikkakunnat">
    <vt:lpwstr/>
  </property>
  <property fmtid="{D5CDD505-2E9C-101B-9397-08002B2CF9AE}" pid="38" name="Kohdevirastot">
    <vt:lpwstr/>
  </property>
  <property fmtid="{D5CDD505-2E9C-101B-9397-08002B2CF9AE}" pid="39" name="Laatijaorganisaatio">
    <vt:lpwstr/>
  </property>
  <property fmtid="{D5CDD505-2E9C-101B-9397-08002B2CF9AE}" pid="40" name="Sisältöaihe">
    <vt:lpwstr/>
  </property>
</Properties>
</file>